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9" r:id="rId12"/>
    <p:sldId id="270" r:id="rId13"/>
    <p:sldId id="265" r:id="rId14"/>
    <p:sldId id="266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4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9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0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2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0361-2C8C-420D-95D1-AF81A14A369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70361-2C8C-420D-95D1-AF81A14A369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5841-153F-4E91-892F-DBB23018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3820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3D Printing and the Basic Aesthetic Values of Sculpture 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73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572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799"/>
            <a:ext cx="5165811" cy="286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4" y="796046"/>
            <a:ext cx="3790605" cy="2217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05" y="3962400"/>
            <a:ext cx="312420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3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73722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8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5419725" cy="3047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7" y="3429000"/>
            <a:ext cx="5562600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33147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"/>
            <a:ext cx="361188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21100"/>
            <a:ext cx="49530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8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2935727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"/>
            <a:ext cx="2781300" cy="476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33650"/>
            <a:ext cx="30644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10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1336"/>
            <a:ext cx="4152900" cy="3981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91" y="3200399"/>
            <a:ext cx="4180609" cy="31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4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4742580" cy="3567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38200"/>
            <a:ext cx="3486150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07601"/>
            <a:ext cx="28956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34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4" y="990600"/>
            <a:ext cx="3197625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7" y="228600"/>
            <a:ext cx="4572001" cy="3383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3800"/>
            <a:ext cx="3733800" cy="295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36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0292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5048250" cy="283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43000"/>
            <a:ext cx="3143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4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572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8" y="3505200"/>
            <a:ext cx="4342482" cy="2883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376421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9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3058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76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953000" cy="3312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33800"/>
            <a:ext cx="3925353" cy="27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80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62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00250"/>
            <a:ext cx="5905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8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9275"/>
            <a:ext cx="8382000" cy="29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5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17" y="1219200"/>
            <a:ext cx="3971925" cy="44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5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0683"/>
            <a:ext cx="3967162" cy="4255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4191540" cy="31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4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7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5125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295400"/>
            <a:ext cx="6985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6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F Greco</dc:creator>
  <cp:lastModifiedBy>Matthew F Greco</cp:lastModifiedBy>
  <cp:revision>6</cp:revision>
  <dcterms:created xsi:type="dcterms:W3CDTF">2015-03-12T16:29:02Z</dcterms:created>
  <dcterms:modified xsi:type="dcterms:W3CDTF">2015-03-12T17:23:37Z</dcterms:modified>
</cp:coreProperties>
</file>