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7" r:id="rId10"/>
    <p:sldId id="264" r:id="rId11"/>
    <p:sldId id="268" r:id="rId12"/>
    <p:sldId id="265" r:id="rId13"/>
    <p:sldId id="266" r:id="rId14"/>
    <p:sldId id="281" r:id="rId15"/>
    <p:sldId id="269" r:id="rId16"/>
    <p:sldId id="270" r:id="rId17"/>
    <p:sldId id="271" r:id="rId18"/>
    <p:sldId id="272" r:id="rId19"/>
    <p:sldId id="287" r:id="rId20"/>
    <p:sldId id="282" r:id="rId21"/>
    <p:sldId id="273" r:id="rId22"/>
    <p:sldId id="274" r:id="rId23"/>
    <p:sldId id="283" r:id="rId24"/>
    <p:sldId id="275" r:id="rId25"/>
    <p:sldId id="276" r:id="rId26"/>
    <p:sldId id="277" r:id="rId27"/>
    <p:sldId id="278" r:id="rId28"/>
    <p:sldId id="286" r:id="rId29"/>
    <p:sldId id="289" r:id="rId30"/>
    <p:sldId id="284" r:id="rId31"/>
    <p:sldId id="285" r:id="rId32"/>
    <p:sldId id="279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5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5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71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7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9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6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2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C62EC-F675-0342-AD9B-2A16D8A81D72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4A6AC-34BC-DB4D-B92E-FF685C173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5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527"/>
            <a:ext cx="7772400" cy="912746"/>
          </a:xfrm>
        </p:spPr>
        <p:txBody>
          <a:bodyPr/>
          <a:lstStyle/>
          <a:p>
            <a:r>
              <a:rPr lang="en-US" dirty="0" smtClean="0"/>
              <a:t>Carrie Mae Weems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843" y="1312145"/>
            <a:ext cx="8672659" cy="5181377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Born 1953 in Portland, Oregon</a:t>
            </a:r>
          </a:p>
          <a:p>
            <a:pPr algn="l"/>
            <a:r>
              <a:rPr lang="en-US" sz="1800" dirty="0" smtClean="0"/>
              <a:t>Lives and works in Syracuse, NY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Her photographs, films, textiles, and videos focus on issues that face African Americans today, such as racism, gender relations, politics, and personal identity. 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"Let me say that my primary concern in art, as in politics, is with the status and place of Afro-Americans in our country</a:t>
            </a:r>
            <a:r>
              <a:rPr lang="is-IS" sz="1800" dirty="0" smtClean="0"/>
              <a:t>…</a:t>
            </a:r>
            <a:r>
              <a:rPr lang="en-US" sz="1800" dirty="0" smtClean="0"/>
              <a:t>but Black experience is not really the main point; rather, complex, dimensional, human experience and social inclusion ... is the real point.”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Her self-described ambition as an artist is to “make art . . . that adds and reveals; to beautify the mess of a messy world, to heal the sick and feed the helpless; to shout bravely from the roof-tops and storm barricaded doors and voice the specifics of our historic moment.”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Was named a MacArthur “Genius” Fellow in 2013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635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_weems_untitled_woman_playing_solitaire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00" y="321521"/>
            <a:ext cx="5898828" cy="610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ie_mae_weems_untitled_d5536422_030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10" y="339880"/>
            <a:ext cx="6297874" cy="62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9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ieMaeWeems_pr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13" y="232553"/>
            <a:ext cx="6439401" cy="63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10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553642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91"/>
            <a:ext cx="9144000" cy="668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2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0050" y="286222"/>
            <a:ext cx="6009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Ain't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Jokin</a:t>
            </a:r>
            <a:r>
              <a:rPr lang="en-US" sz="2400" i="1" dirty="0" smtClean="0"/>
              <a:t>’</a:t>
            </a:r>
            <a:r>
              <a:rPr lang="en-US" sz="2400" dirty="0" smtClean="0"/>
              <a:t> (1987-1988)</a:t>
            </a:r>
          </a:p>
          <a:p>
            <a:r>
              <a:rPr lang="en-US" dirty="0" smtClean="0"/>
              <a:t>“Weems uses racist jokes as a tool to deconstruct white perceptions of blacks.”</a:t>
            </a:r>
            <a:endParaRPr lang="en-US" dirty="0"/>
          </a:p>
        </p:txBody>
      </p:sp>
      <p:pic>
        <p:nvPicPr>
          <p:cNvPr id="2" name="Picture 1" descr="tumblr_mat6rqSqu41qgwmzso1_128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2"/>
          <a:stretch/>
        </p:blipFill>
        <p:spPr>
          <a:xfrm>
            <a:off x="2096190" y="1355549"/>
            <a:ext cx="4736101" cy="52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2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-Mirror-Mirro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28" y="276211"/>
            <a:ext cx="5300807" cy="619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14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mat6rqSqu41qgwmzso2_1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16" y="302539"/>
            <a:ext cx="5040155" cy="62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72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ed99c27a97dbae1be35aa72a3a3b1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03" y="304103"/>
            <a:ext cx="5008578" cy="61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48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mat6rqSqu41qgwmzso3_1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84" y="231910"/>
            <a:ext cx="5151045" cy="63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05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ieMaeWeems_installation1-1024x6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5" y="733432"/>
            <a:ext cx="8017286" cy="54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7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ie-mae-weems-11_wide-9e5d3f9f84e030b9306cf0e271f5dcd35093c4f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1" y="1001754"/>
            <a:ext cx="8379824" cy="470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51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13-weems-from-here-i-saw-what-happen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8" y="1557926"/>
            <a:ext cx="6844497" cy="5139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368" y="286222"/>
            <a:ext cx="8102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From Here I Saw What Happened and I Cried</a:t>
            </a:r>
            <a:r>
              <a:rPr lang="en-US" sz="2400" dirty="0" smtClean="0"/>
              <a:t> (1995-1996)</a:t>
            </a:r>
          </a:p>
          <a:p>
            <a:r>
              <a:rPr lang="en-US" dirty="0" smtClean="0"/>
              <a:t>Weems delves into some of the most racist and hurtful historical representations of African Americans</a:t>
            </a:r>
            <a:r>
              <a:rPr lang="is-IS" dirty="0" smtClean="0"/>
              <a:t>…</a:t>
            </a:r>
            <a:r>
              <a:rPr lang="en-US" dirty="0"/>
              <a:t>t</a:t>
            </a:r>
            <a:r>
              <a:rPr lang="en-US" dirty="0" smtClean="0"/>
              <a:t>hrough this series, Weems poignantly rescues a photographic history of African Americans from stereotypical conventions and gives voice to the disempowered.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5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ms_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13" y="393547"/>
            <a:ext cx="7159480" cy="61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4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W_4_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" y="178885"/>
            <a:ext cx="5539501" cy="65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9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0050" y="196782"/>
            <a:ext cx="75834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i="1" dirty="0" smtClean="0"/>
              <a:t>Roaming</a:t>
            </a:r>
            <a:r>
              <a:rPr lang="is-IS" sz="2400" dirty="0"/>
              <a:t> </a:t>
            </a:r>
            <a:r>
              <a:rPr lang="is-IS" sz="2400" dirty="0" smtClean="0"/>
              <a:t>(2006)</a:t>
            </a:r>
          </a:p>
          <a:p>
            <a:r>
              <a:rPr lang="en-US" dirty="0" smtClean="0"/>
              <a:t>“</a:t>
            </a:r>
            <a:r>
              <a:rPr lang="is-IS" dirty="0" smtClean="0"/>
              <a:t>…</a:t>
            </a:r>
            <a:r>
              <a:rPr lang="en-US" dirty="0" smtClean="0"/>
              <a:t>the notion of having people of color stand for the multitudes</a:t>
            </a:r>
            <a:r>
              <a:rPr lang="is-IS" dirty="0" smtClean="0"/>
              <a:t>…</a:t>
            </a:r>
            <a:r>
              <a:rPr lang="en-US" dirty="0" smtClean="0"/>
              <a:t>especially successful in this series where she wanders through the streets of Rome and other Italian sites pondering humanity’s collective past and present condition.”</a:t>
            </a:r>
            <a:endParaRPr lang="en-US" dirty="0"/>
          </a:p>
        </p:txBody>
      </p:sp>
      <p:pic>
        <p:nvPicPr>
          <p:cNvPr id="3" name="Picture 2" descr="9225833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40" y="1650436"/>
            <a:ext cx="5076299" cy="496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91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08" y="592653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8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W_Roaming_A-BroadandExpansive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58" y="542816"/>
            <a:ext cx="5849864" cy="589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68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47" y="583812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93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n78m1vqRK91qac37io3_1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26" y="572434"/>
            <a:ext cx="5885313" cy="588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1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iemaeweems_installation40-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11" y="837383"/>
            <a:ext cx="8163591" cy="48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80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0050" y="196782"/>
            <a:ext cx="7583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 smtClean="0"/>
              <a:t>Blue Notes</a:t>
            </a:r>
            <a:r>
              <a:rPr lang="de-DE" sz="2400" dirty="0"/>
              <a:t> </a:t>
            </a:r>
            <a:r>
              <a:rPr lang="de-DE" sz="2400" dirty="0" smtClean="0"/>
              <a:t>(2014–2015)</a:t>
            </a:r>
          </a:p>
          <a:p>
            <a:r>
              <a:rPr lang="en-US" dirty="0" smtClean="0"/>
              <a:t>“Weems overlays images of </a:t>
            </a:r>
            <a:r>
              <a:rPr lang="en-US" dirty="0" smtClean="0"/>
              <a:t>celebrities (</a:t>
            </a:r>
            <a:r>
              <a:rPr lang="en-US" dirty="0" err="1" smtClean="0"/>
              <a:t>Basquiat</a:t>
            </a:r>
            <a:r>
              <a:rPr lang="en-US" dirty="0" smtClean="0"/>
              <a:t>, </a:t>
            </a:r>
            <a:r>
              <a:rPr lang="en-US" dirty="0" err="1" smtClean="0"/>
              <a:t>Lennear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 smtClean="0"/>
              <a:t>with blocks of color. Signaling the influence of minimalists Mark Rothko and Ellsworth Kelly, Blue Notes offer a portal for projecting desire and sensual expression, while acknowledging the shaded, vital dimensions of race.”</a:t>
            </a:r>
            <a:endParaRPr lang="en-US" dirty="0"/>
          </a:p>
        </p:txBody>
      </p:sp>
      <p:pic>
        <p:nvPicPr>
          <p:cNvPr id="2" name="Picture 1" descr="color-real-imagin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66" y="1927434"/>
            <a:ext cx="6903832" cy="45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2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tographer and Video Artist Carrie Mae Weems, 2013 MacArthur Fellow _ MacArthur Found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974725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36600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-note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07" y="256889"/>
            <a:ext cx="4811219" cy="64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13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-not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58" y="227193"/>
            <a:ext cx="4668585" cy="63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24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-notes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85" y="199901"/>
            <a:ext cx="4739678" cy="64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65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168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0050" y="411438"/>
            <a:ext cx="6009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The Kitchen Table Series</a:t>
            </a:r>
            <a:r>
              <a:rPr lang="en-US" sz="2400" dirty="0" smtClean="0"/>
              <a:t> (1990)</a:t>
            </a:r>
          </a:p>
          <a:p>
            <a:r>
              <a:rPr lang="en-US" dirty="0" smtClean="0"/>
              <a:t>“Tells the story of a strong-willed black woman and her relationships with a man, a daughter, and female friends.”</a:t>
            </a:r>
            <a:endParaRPr lang="en-US" dirty="0"/>
          </a:p>
        </p:txBody>
      </p:sp>
      <p:pic>
        <p:nvPicPr>
          <p:cNvPr id="6" name="Picture 5" descr="797aed8230ad609e6432be0fe627ff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71" y="1627852"/>
            <a:ext cx="4851000" cy="49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1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0925-lens-weems-slide-I9N7-custo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43" y="515593"/>
            <a:ext cx="5778396" cy="57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2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0925-lens-weems-slide-L0FM-superJumb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57" y="286208"/>
            <a:ext cx="6242304" cy="621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81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90585676-20140124-weems-slide-4acs-superjumb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02" y="318900"/>
            <a:ext cx="5930955" cy="61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16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Man-and-Mirror-1542x15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28" y="500875"/>
            <a:ext cx="5765413" cy="59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49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ie_mae_weems_untitled_d5536422_003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92" y="375658"/>
            <a:ext cx="6243891" cy="62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4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388</Words>
  <Application>Microsoft Macintosh PowerPoint</Application>
  <PresentationFormat>On-screen Show (4:3)</PresentationFormat>
  <Paragraphs>21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Carrie Mae Weems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Carrie Mae Weems</dc:title>
  <dc:creator>machine2</dc:creator>
  <cp:lastModifiedBy>machine2</cp:lastModifiedBy>
  <cp:revision>18</cp:revision>
  <dcterms:created xsi:type="dcterms:W3CDTF">2016-07-20T00:05:44Z</dcterms:created>
  <dcterms:modified xsi:type="dcterms:W3CDTF">2016-07-20T02:12:49Z</dcterms:modified>
</cp:coreProperties>
</file>