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sldIdLst>
    <p:sldId id="256" r:id="rId2"/>
    <p:sldId id="257" r:id="rId3"/>
    <p:sldId id="268" r:id="rId4"/>
    <p:sldId id="25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80" r:id="rId23"/>
    <p:sldId id="277" r:id="rId24"/>
    <p:sldId id="27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325"/>
    <p:restoredTop sz="94663"/>
  </p:normalViewPr>
  <p:slideViewPr>
    <p:cSldViewPr snapToGrid="0" snapToObjects="1">
      <p:cViewPr varScale="1">
        <p:scale>
          <a:sx n="105" d="100"/>
          <a:sy n="105" d="100"/>
        </p:scale>
        <p:origin x="192"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February 9, 2022</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1082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February 9, 2022</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553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February 9, 2022</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7446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February 9, 2022</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483008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February 9, 2022</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1330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February 9, 2022</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1354001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February 9, 2022</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481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February 9, 2022</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24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February 9, 2022</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7846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February 9, 2022</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790109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February 9, 2022</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288738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February 9, 2022</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230685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75" r:id="rId7"/>
    <p:sldLayoutId id="2147483676" r:id="rId8"/>
    <p:sldLayoutId id="2147483677" r:id="rId9"/>
    <p:sldLayoutId id="2147483678" r:id="rId10"/>
    <p:sldLayoutId id="2147483685"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2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lur&#10;&#10;Description automatically generated">
            <a:extLst>
              <a:ext uri="{FF2B5EF4-FFF2-40B4-BE49-F238E27FC236}">
                <a16:creationId xmlns:a16="http://schemas.microsoft.com/office/drawing/2014/main" id="{2B264496-0968-AC4B-8B2D-B94B5BADEE8F}"/>
              </a:ext>
            </a:extLst>
          </p:cNvPr>
          <p:cNvPicPr>
            <a:picLocks noChangeAspect="1"/>
          </p:cNvPicPr>
          <p:nvPr/>
        </p:nvPicPr>
        <p:blipFill rotWithShape="1">
          <a:blip r:embed="rId2"/>
          <a:srcRect l="4707" t="2538" r="22065" b="2707"/>
          <a:stretch/>
        </p:blipFill>
        <p:spPr>
          <a:xfrm rot="16200000">
            <a:off x="2495549" y="-2838451"/>
            <a:ext cx="7200902" cy="12192000"/>
          </a:xfrm>
          <a:prstGeom prst="rect">
            <a:avLst/>
          </a:prstGeom>
        </p:spPr>
      </p:pic>
      <p:sp useBgFill="1">
        <p:nvSpPr>
          <p:cNvPr id="11" name="Freeform: Shape 10">
            <a:extLst>
              <a:ext uri="{FF2B5EF4-FFF2-40B4-BE49-F238E27FC236}">
                <a16:creationId xmlns:a16="http://schemas.microsoft.com/office/drawing/2014/main" id="{9752D771-2D72-4B2C-B816-121D10C38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232" y="727064"/>
            <a:ext cx="3898347" cy="4256103"/>
          </a:xfrm>
          <a:custGeom>
            <a:avLst/>
            <a:gdLst>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87367 w 3898347"/>
              <a:gd name="connsiteY122" fmla="*/ 4246680 h 4299085"/>
              <a:gd name="connsiteX123" fmla="*/ 37148 w 3898347"/>
              <a:gd name="connsiteY123" fmla="*/ 4289154 h 4299085"/>
              <a:gd name="connsiteX124" fmla="*/ 5850 w 3898347"/>
              <a:gd name="connsiteY124" fmla="*/ 4296945 h 4299085"/>
              <a:gd name="connsiteX125" fmla="*/ 0 w 3898347"/>
              <a:gd name="connsiteY125" fmla="*/ 4299085 h 4299085"/>
              <a:gd name="connsiteX126" fmla="*/ 0 w 3898347"/>
              <a:gd name="connsiteY126" fmla="*/ 15850 h 4299085"/>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37148 w 3898347"/>
              <a:gd name="connsiteY122" fmla="*/ 4289154 h 4299085"/>
              <a:gd name="connsiteX123" fmla="*/ 5850 w 3898347"/>
              <a:gd name="connsiteY123" fmla="*/ 4296945 h 4299085"/>
              <a:gd name="connsiteX124" fmla="*/ 0 w 3898347"/>
              <a:gd name="connsiteY124" fmla="*/ 4299085 h 4299085"/>
              <a:gd name="connsiteX125" fmla="*/ 0 w 3898347"/>
              <a:gd name="connsiteY125" fmla="*/ 15850 h 4299085"/>
              <a:gd name="connsiteX126" fmla="*/ 3898347 w 3898347"/>
              <a:gd name="connsiteY126" fmla="*/ 0 h 4299085"/>
              <a:gd name="connsiteX0" fmla="*/ 3898347 w 3898347"/>
              <a:gd name="connsiteY0" fmla="*/ 0 h 4296945"/>
              <a:gd name="connsiteX1" fmla="*/ 3898347 w 3898347"/>
              <a:gd name="connsiteY1" fmla="*/ 3834445 h 4296945"/>
              <a:gd name="connsiteX2" fmla="*/ 3892314 w 3898347"/>
              <a:gd name="connsiteY2" fmla="*/ 3832951 h 4296945"/>
              <a:gd name="connsiteX3" fmla="*/ 3851953 w 3898347"/>
              <a:gd name="connsiteY3" fmla="*/ 3802983 h 4296945"/>
              <a:gd name="connsiteX4" fmla="*/ 3836418 w 3898347"/>
              <a:gd name="connsiteY4" fmla="*/ 3811513 h 4296945"/>
              <a:gd name="connsiteX5" fmla="*/ 3833758 w 3898347"/>
              <a:gd name="connsiteY5" fmla="*/ 3813341 h 4296945"/>
              <a:gd name="connsiteX6" fmla="*/ 3822673 w 3898347"/>
              <a:gd name="connsiteY6" fmla="*/ 3812913 h 4296945"/>
              <a:gd name="connsiteX7" fmla="*/ 3820104 w 3898347"/>
              <a:gd name="connsiteY7" fmla="*/ 3822466 h 4296945"/>
              <a:gd name="connsiteX8" fmla="*/ 3803816 w 3898347"/>
              <a:gd name="connsiteY8" fmla="*/ 3828757 h 4296945"/>
              <a:gd name="connsiteX9" fmla="*/ 3783259 w 3898347"/>
              <a:gd name="connsiteY9" fmla="*/ 3825276 h 4296945"/>
              <a:gd name="connsiteX10" fmla="*/ 3729936 w 3898347"/>
              <a:gd name="connsiteY10" fmla="*/ 3815386 h 4296945"/>
              <a:gd name="connsiteX11" fmla="*/ 3726018 w 3898347"/>
              <a:gd name="connsiteY11" fmla="*/ 3815100 h 4296945"/>
              <a:gd name="connsiteX12" fmla="*/ 3725413 w 3898347"/>
              <a:gd name="connsiteY12" fmla="*/ 3814615 h 4296945"/>
              <a:gd name="connsiteX13" fmla="*/ 3713801 w 3898347"/>
              <a:gd name="connsiteY13" fmla="*/ 3811018 h 4296945"/>
              <a:gd name="connsiteX14" fmla="*/ 3709087 w 3898347"/>
              <a:gd name="connsiteY14" fmla="*/ 3813195 h 4296945"/>
              <a:gd name="connsiteX15" fmla="*/ 3698038 w 3898347"/>
              <a:gd name="connsiteY15" fmla="*/ 3806182 h 4296945"/>
              <a:gd name="connsiteX16" fmla="*/ 3662227 w 3898347"/>
              <a:gd name="connsiteY16" fmla="*/ 3807761 h 4296945"/>
              <a:gd name="connsiteX17" fmla="*/ 3659872 w 3898347"/>
              <a:gd name="connsiteY17" fmla="*/ 3805524 h 4296945"/>
              <a:gd name="connsiteX18" fmla="*/ 3643454 w 3898347"/>
              <a:gd name="connsiteY18" fmla="*/ 3794831 h 4296945"/>
              <a:gd name="connsiteX19" fmla="*/ 3624789 w 3898347"/>
              <a:gd name="connsiteY19" fmla="*/ 3803185 h 4296945"/>
              <a:gd name="connsiteX20" fmla="*/ 3602327 w 3898347"/>
              <a:gd name="connsiteY20" fmla="*/ 3794616 h 4296945"/>
              <a:gd name="connsiteX21" fmla="*/ 3596645 w 3898347"/>
              <a:gd name="connsiteY21" fmla="*/ 3797108 h 4296945"/>
              <a:gd name="connsiteX22" fmla="*/ 3574144 w 3898347"/>
              <a:gd name="connsiteY22" fmla="*/ 3795108 h 4296945"/>
              <a:gd name="connsiteX23" fmla="*/ 3562310 w 3898347"/>
              <a:gd name="connsiteY23" fmla="*/ 3787534 h 4296945"/>
              <a:gd name="connsiteX24" fmla="*/ 3551635 w 3898347"/>
              <a:gd name="connsiteY24" fmla="*/ 3797705 h 4296945"/>
              <a:gd name="connsiteX25" fmla="*/ 3550175 w 3898347"/>
              <a:gd name="connsiteY25" fmla="*/ 3803199 h 4296945"/>
              <a:gd name="connsiteX26" fmla="*/ 3542668 w 3898347"/>
              <a:gd name="connsiteY26" fmla="*/ 3803283 h 4296945"/>
              <a:gd name="connsiteX27" fmla="*/ 3533033 w 3898347"/>
              <a:gd name="connsiteY27" fmla="*/ 3799071 h 4296945"/>
              <a:gd name="connsiteX28" fmla="*/ 3521726 w 3898347"/>
              <a:gd name="connsiteY28" fmla="*/ 3804691 h 4296945"/>
              <a:gd name="connsiteX29" fmla="*/ 3520080 w 3898347"/>
              <a:gd name="connsiteY29" fmla="*/ 3805210 h 4296945"/>
              <a:gd name="connsiteX30" fmla="*/ 3508491 w 3898347"/>
              <a:gd name="connsiteY30" fmla="*/ 3797398 h 4296945"/>
              <a:gd name="connsiteX31" fmla="*/ 3503787 w 3898347"/>
              <a:gd name="connsiteY31" fmla="*/ 3797787 h 4296945"/>
              <a:gd name="connsiteX32" fmla="*/ 3492165 w 3898347"/>
              <a:gd name="connsiteY32" fmla="*/ 3799887 h 4296945"/>
              <a:gd name="connsiteX33" fmla="*/ 3472233 w 3898347"/>
              <a:gd name="connsiteY33" fmla="*/ 3805682 h 4296945"/>
              <a:gd name="connsiteX34" fmla="*/ 3465921 w 3898347"/>
              <a:gd name="connsiteY34" fmla="*/ 3805814 h 4296945"/>
              <a:gd name="connsiteX35" fmla="*/ 3455541 w 3898347"/>
              <a:gd name="connsiteY35" fmla="*/ 3815505 h 4296945"/>
              <a:gd name="connsiteX36" fmla="*/ 3429027 w 3898347"/>
              <a:gd name="connsiteY36" fmla="*/ 3816906 h 4296945"/>
              <a:gd name="connsiteX37" fmla="*/ 3369507 w 3898347"/>
              <a:gd name="connsiteY37" fmla="*/ 3825563 h 4296945"/>
              <a:gd name="connsiteX38" fmla="*/ 3324491 w 3898347"/>
              <a:gd name="connsiteY38" fmla="*/ 3832006 h 4296945"/>
              <a:gd name="connsiteX39" fmla="*/ 3244235 w 3898347"/>
              <a:gd name="connsiteY39" fmla="*/ 3834376 h 4296945"/>
              <a:gd name="connsiteX40" fmla="*/ 3226507 w 3898347"/>
              <a:gd name="connsiteY40" fmla="*/ 3820131 h 4296945"/>
              <a:gd name="connsiteX41" fmla="*/ 3191688 w 3898347"/>
              <a:gd name="connsiteY41" fmla="*/ 3837359 h 4296945"/>
              <a:gd name="connsiteX42" fmla="*/ 3185553 w 3898347"/>
              <a:gd name="connsiteY42" fmla="*/ 3859030 h 4296945"/>
              <a:gd name="connsiteX43" fmla="*/ 3137926 w 3898347"/>
              <a:gd name="connsiteY43" fmla="*/ 3867782 h 4296945"/>
              <a:gd name="connsiteX44" fmla="*/ 3090188 w 3898347"/>
              <a:gd name="connsiteY44" fmla="*/ 3855036 h 4296945"/>
              <a:gd name="connsiteX45" fmla="*/ 3031422 w 3898347"/>
              <a:gd name="connsiteY45" fmla="*/ 3858298 h 4296945"/>
              <a:gd name="connsiteX46" fmla="*/ 2996288 w 3898347"/>
              <a:gd name="connsiteY46" fmla="*/ 3860020 h 4296945"/>
              <a:gd name="connsiteX47" fmla="*/ 2901661 w 3898347"/>
              <a:gd name="connsiteY47" fmla="*/ 3882243 h 4296945"/>
              <a:gd name="connsiteX48" fmla="*/ 2782141 w 3898347"/>
              <a:gd name="connsiteY48" fmla="*/ 3932983 h 4296945"/>
              <a:gd name="connsiteX49" fmla="*/ 2749597 w 3898347"/>
              <a:gd name="connsiteY49" fmla="*/ 3956746 h 4296945"/>
              <a:gd name="connsiteX50" fmla="*/ 2730493 w 3898347"/>
              <a:gd name="connsiteY50" fmla="*/ 3955236 h 4296945"/>
              <a:gd name="connsiteX51" fmla="*/ 2707507 w 3898347"/>
              <a:gd name="connsiteY51" fmla="*/ 3947771 h 4296945"/>
              <a:gd name="connsiteX52" fmla="*/ 2701937 w 3898347"/>
              <a:gd name="connsiteY52" fmla="*/ 3950565 h 4296945"/>
              <a:gd name="connsiteX53" fmla="*/ 2679435 w 3898347"/>
              <a:gd name="connsiteY53" fmla="*/ 3949768 h 4296945"/>
              <a:gd name="connsiteX54" fmla="*/ 2667352 w 3898347"/>
              <a:gd name="connsiteY54" fmla="*/ 3942821 h 4296945"/>
              <a:gd name="connsiteX55" fmla="*/ 2657096 w 3898347"/>
              <a:gd name="connsiteY55" fmla="*/ 3953571 h 4296945"/>
              <a:gd name="connsiteX56" fmla="*/ 2655161 w 3898347"/>
              <a:gd name="connsiteY56" fmla="*/ 3962216 h 4296945"/>
              <a:gd name="connsiteX57" fmla="*/ 2638604 w 3898347"/>
              <a:gd name="connsiteY57" fmla="*/ 3955936 h 4296945"/>
              <a:gd name="connsiteX58" fmla="*/ 2626185 w 3898347"/>
              <a:gd name="connsiteY58" fmla="*/ 3962937 h 4296945"/>
              <a:gd name="connsiteX59" fmla="*/ 2614077 w 3898347"/>
              <a:gd name="connsiteY59" fmla="*/ 3955576 h 4296945"/>
              <a:gd name="connsiteX60" fmla="*/ 2609403 w 3898347"/>
              <a:gd name="connsiteY60" fmla="*/ 3956215 h 4296945"/>
              <a:gd name="connsiteX61" fmla="*/ 2597896 w 3898347"/>
              <a:gd name="connsiteY61" fmla="*/ 3958939 h 4296945"/>
              <a:gd name="connsiteX62" fmla="*/ 2578251 w 3898347"/>
              <a:gd name="connsiteY62" fmla="*/ 3965812 h 4296945"/>
              <a:gd name="connsiteX63" fmla="*/ 2571961 w 3898347"/>
              <a:gd name="connsiteY63" fmla="*/ 3966278 h 4296945"/>
              <a:gd name="connsiteX64" fmla="*/ 2559399 w 3898347"/>
              <a:gd name="connsiteY64" fmla="*/ 3979193 h 4296945"/>
              <a:gd name="connsiteX65" fmla="*/ 2533560 w 3898347"/>
              <a:gd name="connsiteY65" fmla="*/ 3988160 h 4296945"/>
              <a:gd name="connsiteX66" fmla="*/ 2515299 w 3898347"/>
              <a:gd name="connsiteY66" fmla="*/ 4016867 h 4296945"/>
              <a:gd name="connsiteX67" fmla="*/ 2513423 w 3898347"/>
              <a:gd name="connsiteY67" fmla="*/ 4018759 h 4296945"/>
              <a:gd name="connsiteX68" fmla="*/ 2482991 w 3898347"/>
              <a:gd name="connsiteY68" fmla="*/ 4012935 h 4296945"/>
              <a:gd name="connsiteX69" fmla="*/ 2446940 w 3898347"/>
              <a:gd name="connsiteY69" fmla="*/ 4021172 h 4296945"/>
              <a:gd name="connsiteX70" fmla="*/ 2404883 w 3898347"/>
              <a:gd name="connsiteY70" fmla="*/ 4024808 h 4296945"/>
              <a:gd name="connsiteX71" fmla="*/ 2373894 w 3898347"/>
              <a:gd name="connsiteY71" fmla="*/ 4023827 h 4296945"/>
              <a:gd name="connsiteX72" fmla="*/ 2297080 w 3898347"/>
              <a:gd name="connsiteY72" fmla="*/ 4040841 h 4296945"/>
              <a:gd name="connsiteX73" fmla="*/ 2170615 w 3898347"/>
              <a:gd name="connsiteY73" fmla="*/ 4077196 h 4296945"/>
              <a:gd name="connsiteX74" fmla="*/ 2143580 w 3898347"/>
              <a:gd name="connsiteY74" fmla="*/ 4083102 h 4296945"/>
              <a:gd name="connsiteX75" fmla="*/ 2119893 w 3898347"/>
              <a:gd name="connsiteY75" fmla="*/ 4080874 h 4296945"/>
              <a:gd name="connsiteX76" fmla="*/ 2114008 w 3898347"/>
              <a:gd name="connsiteY76" fmla="*/ 4073996 h 4296945"/>
              <a:gd name="connsiteX77" fmla="*/ 2099067 w 3898347"/>
              <a:gd name="connsiteY77" fmla="*/ 4076068 h 4296945"/>
              <a:gd name="connsiteX78" fmla="*/ 2095000 w 3898347"/>
              <a:gd name="connsiteY78" fmla="*/ 4075096 h 4296945"/>
              <a:gd name="connsiteX79" fmla="*/ 2071767 w 3898347"/>
              <a:gd name="connsiteY79" fmla="*/ 4071044 h 4296945"/>
              <a:gd name="connsiteX80" fmla="*/ 2024486 w 3898347"/>
              <a:gd name="connsiteY80" fmla="*/ 4100276 h 4296945"/>
              <a:gd name="connsiteX81" fmla="*/ 1964411 w 3898347"/>
              <a:gd name="connsiteY81" fmla="*/ 4105069 h 4296945"/>
              <a:gd name="connsiteX82" fmla="*/ 1739945 w 3898347"/>
              <a:gd name="connsiteY82" fmla="*/ 4171795 h 4296945"/>
              <a:gd name="connsiteX83" fmla="*/ 1610556 w 3898347"/>
              <a:gd name="connsiteY83" fmla="*/ 4167701 h 4296945"/>
              <a:gd name="connsiteX84" fmla="*/ 1553623 w 3898347"/>
              <a:gd name="connsiteY84" fmla="*/ 4236045 h 4296945"/>
              <a:gd name="connsiteX85" fmla="*/ 1548640 w 3898347"/>
              <a:gd name="connsiteY85" fmla="*/ 4238297 h 4296945"/>
              <a:gd name="connsiteX86" fmla="*/ 1530136 w 3898347"/>
              <a:gd name="connsiteY86" fmla="*/ 4227121 h 4296945"/>
              <a:gd name="connsiteX87" fmla="*/ 1508787 w 3898347"/>
              <a:gd name="connsiteY87" fmla="*/ 4234213 h 4296945"/>
              <a:gd name="connsiteX88" fmla="*/ 1488914 w 3898347"/>
              <a:gd name="connsiteY88" fmla="*/ 4241772 h 4296945"/>
              <a:gd name="connsiteX89" fmla="*/ 1488999 w 3898347"/>
              <a:gd name="connsiteY89" fmla="*/ 4251186 h 4296945"/>
              <a:gd name="connsiteX90" fmla="*/ 1475364 w 3898347"/>
              <a:gd name="connsiteY90" fmla="*/ 4248364 h 4296945"/>
              <a:gd name="connsiteX91" fmla="*/ 1457275 w 3898347"/>
              <a:gd name="connsiteY91" fmla="*/ 4252863 h 4296945"/>
              <a:gd name="connsiteX92" fmla="*/ 1448085 w 3898347"/>
              <a:gd name="connsiteY92" fmla="*/ 4248391 h 4296945"/>
              <a:gd name="connsiteX93" fmla="*/ 1315306 w 3898347"/>
              <a:gd name="connsiteY93" fmla="*/ 4237004 h 4296945"/>
              <a:gd name="connsiteX94" fmla="*/ 1272434 w 3898347"/>
              <a:gd name="connsiteY94" fmla="*/ 4244958 h 4296945"/>
              <a:gd name="connsiteX95" fmla="*/ 1231567 w 3898347"/>
              <a:gd name="connsiteY95" fmla="*/ 4219356 h 4296945"/>
              <a:gd name="connsiteX96" fmla="*/ 1216643 w 3898347"/>
              <a:gd name="connsiteY96" fmla="*/ 4229828 h 4296945"/>
              <a:gd name="connsiteX97" fmla="*/ 1214101 w 3898347"/>
              <a:gd name="connsiteY97" fmla="*/ 4231991 h 4296945"/>
              <a:gd name="connsiteX98" fmla="*/ 1203193 w 3898347"/>
              <a:gd name="connsiteY98" fmla="*/ 4232867 h 4296945"/>
              <a:gd name="connsiteX99" fmla="*/ 1201049 w 3898347"/>
              <a:gd name="connsiteY99" fmla="*/ 4242842 h 4296945"/>
              <a:gd name="connsiteX100" fmla="*/ 1185298 w 3898347"/>
              <a:gd name="connsiteY100" fmla="*/ 4251133 h 4296945"/>
              <a:gd name="connsiteX101" fmla="*/ 1164955 w 3898347"/>
              <a:gd name="connsiteY101" fmla="*/ 4250027 h 4296945"/>
              <a:gd name="connsiteX102" fmla="*/ 1067357 w 3898347"/>
              <a:gd name="connsiteY102" fmla="*/ 4233908 h 4296945"/>
              <a:gd name="connsiteX103" fmla="*/ 1009492 w 3898347"/>
              <a:gd name="connsiteY103" fmla="*/ 4230455 h 4296945"/>
              <a:gd name="connsiteX104" fmla="*/ 988345 w 3898347"/>
              <a:gd name="connsiteY104" fmla="*/ 4238880 h 4296945"/>
              <a:gd name="connsiteX105" fmla="*/ 958251 w 3898347"/>
              <a:gd name="connsiteY105" fmla="*/ 4244100 h 4296945"/>
              <a:gd name="connsiteX106" fmla="*/ 905785 w 3898347"/>
              <a:gd name="connsiteY106" fmla="*/ 4260845 h 4296945"/>
              <a:gd name="connsiteX107" fmla="*/ 834176 w 3898347"/>
              <a:gd name="connsiteY107" fmla="*/ 4270241 h 4296945"/>
              <a:gd name="connsiteX108" fmla="*/ 778474 w 3898347"/>
              <a:gd name="connsiteY108" fmla="*/ 4235526 h 4296945"/>
              <a:gd name="connsiteX109" fmla="*/ 774418 w 3898347"/>
              <a:gd name="connsiteY109" fmla="*/ 4242583 h 4296945"/>
              <a:gd name="connsiteX110" fmla="*/ 737705 w 3898347"/>
              <a:gd name="connsiteY110" fmla="*/ 4238891 h 4296945"/>
              <a:gd name="connsiteX111" fmla="*/ 605027 w 3898347"/>
              <a:gd name="connsiteY111" fmla="*/ 4175863 h 4296945"/>
              <a:gd name="connsiteX112" fmla="*/ 533391 w 3898347"/>
              <a:gd name="connsiteY112" fmla="*/ 4170035 h 4296945"/>
              <a:gd name="connsiteX113" fmla="*/ 508621 w 3898347"/>
              <a:gd name="connsiteY113" fmla="*/ 4176044 h 4296945"/>
              <a:gd name="connsiteX114" fmla="*/ 467082 w 3898347"/>
              <a:gd name="connsiteY114" fmla="*/ 4185616 h 4296945"/>
              <a:gd name="connsiteX115" fmla="*/ 437646 w 3898347"/>
              <a:gd name="connsiteY115" fmla="*/ 4212658 h 4296945"/>
              <a:gd name="connsiteX116" fmla="*/ 402271 w 3898347"/>
              <a:gd name="connsiteY116" fmla="*/ 4212774 h 4296945"/>
              <a:gd name="connsiteX117" fmla="*/ 391968 w 3898347"/>
              <a:gd name="connsiteY117" fmla="*/ 4187073 h 4296945"/>
              <a:gd name="connsiteX118" fmla="*/ 354806 w 3898347"/>
              <a:gd name="connsiteY118" fmla="*/ 4195545 h 4296945"/>
              <a:gd name="connsiteX119" fmla="*/ 298662 w 3898347"/>
              <a:gd name="connsiteY119" fmla="*/ 4211227 h 4296945"/>
              <a:gd name="connsiteX120" fmla="*/ 265740 w 3898347"/>
              <a:gd name="connsiteY120" fmla="*/ 4213623 h 4296945"/>
              <a:gd name="connsiteX121" fmla="*/ 176403 w 3898347"/>
              <a:gd name="connsiteY121" fmla="*/ 4227393 h 4296945"/>
              <a:gd name="connsiteX122" fmla="*/ 37148 w 3898347"/>
              <a:gd name="connsiteY122" fmla="*/ 4289154 h 4296945"/>
              <a:gd name="connsiteX123" fmla="*/ 5850 w 3898347"/>
              <a:gd name="connsiteY123" fmla="*/ 4296945 h 4296945"/>
              <a:gd name="connsiteX124" fmla="*/ 0 w 3898347"/>
              <a:gd name="connsiteY124" fmla="*/ 4221939 h 4296945"/>
              <a:gd name="connsiteX125" fmla="*/ 0 w 3898347"/>
              <a:gd name="connsiteY125" fmla="*/ 15850 h 4296945"/>
              <a:gd name="connsiteX126" fmla="*/ 3898347 w 3898347"/>
              <a:gd name="connsiteY126" fmla="*/ 0 h 4296945"/>
              <a:gd name="connsiteX0" fmla="*/ 3898347 w 3898347"/>
              <a:gd name="connsiteY0" fmla="*/ 0 h 4296945"/>
              <a:gd name="connsiteX1" fmla="*/ 3898347 w 3898347"/>
              <a:gd name="connsiteY1" fmla="*/ 3834445 h 4296945"/>
              <a:gd name="connsiteX2" fmla="*/ 3892314 w 3898347"/>
              <a:gd name="connsiteY2" fmla="*/ 3832951 h 4296945"/>
              <a:gd name="connsiteX3" fmla="*/ 3851953 w 3898347"/>
              <a:gd name="connsiteY3" fmla="*/ 3802983 h 4296945"/>
              <a:gd name="connsiteX4" fmla="*/ 3836418 w 3898347"/>
              <a:gd name="connsiteY4" fmla="*/ 3811513 h 4296945"/>
              <a:gd name="connsiteX5" fmla="*/ 3833758 w 3898347"/>
              <a:gd name="connsiteY5" fmla="*/ 3813341 h 4296945"/>
              <a:gd name="connsiteX6" fmla="*/ 3822673 w 3898347"/>
              <a:gd name="connsiteY6" fmla="*/ 3812913 h 4296945"/>
              <a:gd name="connsiteX7" fmla="*/ 3820104 w 3898347"/>
              <a:gd name="connsiteY7" fmla="*/ 3822466 h 4296945"/>
              <a:gd name="connsiteX8" fmla="*/ 3803816 w 3898347"/>
              <a:gd name="connsiteY8" fmla="*/ 3828757 h 4296945"/>
              <a:gd name="connsiteX9" fmla="*/ 3783259 w 3898347"/>
              <a:gd name="connsiteY9" fmla="*/ 3825276 h 4296945"/>
              <a:gd name="connsiteX10" fmla="*/ 3729936 w 3898347"/>
              <a:gd name="connsiteY10" fmla="*/ 3815386 h 4296945"/>
              <a:gd name="connsiteX11" fmla="*/ 3726018 w 3898347"/>
              <a:gd name="connsiteY11" fmla="*/ 3815100 h 4296945"/>
              <a:gd name="connsiteX12" fmla="*/ 3725413 w 3898347"/>
              <a:gd name="connsiteY12" fmla="*/ 3814615 h 4296945"/>
              <a:gd name="connsiteX13" fmla="*/ 3713801 w 3898347"/>
              <a:gd name="connsiteY13" fmla="*/ 3811018 h 4296945"/>
              <a:gd name="connsiteX14" fmla="*/ 3709087 w 3898347"/>
              <a:gd name="connsiteY14" fmla="*/ 3813195 h 4296945"/>
              <a:gd name="connsiteX15" fmla="*/ 3698038 w 3898347"/>
              <a:gd name="connsiteY15" fmla="*/ 3806182 h 4296945"/>
              <a:gd name="connsiteX16" fmla="*/ 3662227 w 3898347"/>
              <a:gd name="connsiteY16" fmla="*/ 3807761 h 4296945"/>
              <a:gd name="connsiteX17" fmla="*/ 3659872 w 3898347"/>
              <a:gd name="connsiteY17" fmla="*/ 3805524 h 4296945"/>
              <a:gd name="connsiteX18" fmla="*/ 3643454 w 3898347"/>
              <a:gd name="connsiteY18" fmla="*/ 3794831 h 4296945"/>
              <a:gd name="connsiteX19" fmla="*/ 3624789 w 3898347"/>
              <a:gd name="connsiteY19" fmla="*/ 3803185 h 4296945"/>
              <a:gd name="connsiteX20" fmla="*/ 3602327 w 3898347"/>
              <a:gd name="connsiteY20" fmla="*/ 3794616 h 4296945"/>
              <a:gd name="connsiteX21" fmla="*/ 3596645 w 3898347"/>
              <a:gd name="connsiteY21" fmla="*/ 3797108 h 4296945"/>
              <a:gd name="connsiteX22" fmla="*/ 3574144 w 3898347"/>
              <a:gd name="connsiteY22" fmla="*/ 3795108 h 4296945"/>
              <a:gd name="connsiteX23" fmla="*/ 3562310 w 3898347"/>
              <a:gd name="connsiteY23" fmla="*/ 3787534 h 4296945"/>
              <a:gd name="connsiteX24" fmla="*/ 3551635 w 3898347"/>
              <a:gd name="connsiteY24" fmla="*/ 3797705 h 4296945"/>
              <a:gd name="connsiteX25" fmla="*/ 3550175 w 3898347"/>
              <a:gd name="connsiteY25" fmla="*/ 3803199 h 4296945"/>
              <a:gd name="connsiteX26" fmla="*/ 3542668 w 3898347"/>
              <a:gd name="connsiteY26" fmla="*/ 3803283 h 4296945"/>
              <a:gd name="connsiteX27" fmla="*/ 3533033 w 3898347"/>
              <a:gd name="connsiteY27" fmla="*/ 3799071 h 4296945"/>
              <a:gd name="connsiteX28" fmla="*/ 3521726 w 3898347"/>
              <a:gd name="connsiteY28" fmla="*/ 3804691 h 4296945"/>
              <a:gd name="connsiteX29" fmla="*/ 3520080 w 3898347"/>
              <a:gd name="connsiteY29" fmla="*/ 3805210 h 4296945"/>
              <a:gd name="connsiteX30" fmla="*/ 3508491 w 3898347"/>
              <a:gd name="connsiteY30" fmla="*/ 3797398 h 4296945"/>
              <a:gd name="connsiteX31" fmla="*/ 3503787 w 3898347"/>
              <a:gd name="connsiteY31" fmla="*/ 3797787 h 4296945"/>
              <a:gd name="connsiteX32" fmla="*/ 3492165 w 3898347"/>
              <a:gd name="connsiteY32" fmla="*/ 3799887 h 4296945"/>
              <a:gd name="connsiteX33" fmla="*/ 3472233 w 3898347"/>
              <a:gd name="connsiteY33" fmla="*/ 3805682 h 4296945"/>
              <a:gd name="connsiteX34" fmla="*/ 3465921 w 3898347"/>
              <a:gd name="connsiteY34" fmla="*/ 3805814 h 4296945"/>
              <a:gd name="connsiteX35" fmla="*/ 3455541 w 3898347"/>
              <a:gd name="connsiteY35" fmla="*/ 3815505 h 4296945"/>
              <a:gd name="connsiteX36" fmla="*/ 3429027 w 3898347"/>
              <a:gd name="connsiteY36" fmla="*/ 3816906 h 4296945"/>
              <a:gd name="connsiteX37" fmla="*/ 3369507 w 3898347"/>
              <a:gd name="connsiteY37" fmla="*/ 3825563 h 4296945"/>
              <a:gd name="connsiteX38" fmla="*/ 3324491 w 3898347"/>
              <a:gd name="connsiteY38" fmla="*/ 3832006 h 4296945"/>
              <a:gd name="connsiteX39" fmla="*/ 3244235 w 3898347"/>
              <a:gd name="connsiteY39" fmla="*/ 3834376 h 4296945"/>
              <a:gd name="connsiteX40" fmla="*/ 3226507 w 3898347"/>
              <a:gd name="connsiteY40" fmla="*/ 3820131 h 4296945"/>
              <a:gd name="connsiteX41" fmla="*/ 3191688 w 3898347"/>
              <a:gd name="connsiteY41" fmla="*/ 3837359 h 4296945"/>
              <a:gd name="connsiteX42" fmla="*/ 3185553 w 3898347"/>
              <a:gd name="connsiteY42" fmla="*/ 3859030 h 4296945"/>
              <a:gd name="connsiteX43" fmla="*/ 3137926 w 3898347"/>
              <a:gd name="connsiteY43" fmla="*/ 3867782 h 4296945"/>
              <a:gd name="connsiteX44" fmla="*/ 3090188 w 3898347"/>
              <a:gd name="connsiteY44" fmla="*/ 3855036 h 4296945"/>
              <a:gd name="connsiteX45" fmla="*/ 3031422 w 3898347"/>
              <a:gd name="connsiteY45" fmla="*/ 3858298 h 4296945"/>
              <a:gd name="connsiteX46" fmla="*/ 2996288 w 3898347"/>
              <a:gd name="connsiteY46" fmla="*/ 3860020 h 4296945"/>
              <a:gd name="connsiteX47" fmla="*/ 2901661 w 3898347"/>
              <a:gd name="connsiteY47" fmla="*/ 3882243 h 4296945"/>
              <a:gd name="connsiteX48" fmla="*/ 2782141 w 3898347"/>
              <a:gd name="connsiteY48" fmla="*/ 3932983 h 4296945"/>
              <a:gd name="connsiteX49" fmla="*/ 2749597 w 3898347"/>
              <a:gd name="connsiteY49" fmla="*/ 3956746 h 4296945"/>
              <a:gd name="connsiteX50" fmla="*/ 2730493 w 3898347"/>
              <a:gd name="connsiteY50" fmla="*/ 3955236 h 4296945"/>
              <a:gd name="connsiteX51" fmla="*/ 2707507 w 3898347"/>
              <a:gd name="connsiteY51" fmla="*/ 3947771 h 4296945"/>
              <a:gd name="connsiteX52" fmla="*/ 2701937 w 3898347"/>
              <a:gd name="connsiteY52" fmla="*/ 3950565 h 4296945"/>
              <a:gd name="connsiteX53" fmla="*/ 2679435 w 3898347"/>
              <a:gd name="connsiteY53" fmla="*/ 3949768 h 4296945"/>
              <a:gd name="connsiteX54" fmla="*/ 2667352 w 3898347"/>
              <a:gd name="connsiteY54" fmla="*/ 3942821 h 4296945"/>
              <a:gd name="connsiteX55" fmla="*/ 2657096 w 3898347"/>
              <a:gd name="connsiteY55" fmla="*/ 3953571 h 4296945"/>
              <a:gd name="connsiteX56" fmla="*/ 2655161 w 3898347"/>
              <a:gd name="connsiteY56" fmla="*/ 3962216 h 4296945"/>
              <a:gd name="connsiteX57" fmla="*/ 2638604 w 3898347"/>
              <a:gd name="connsiteY57" fmla="*/ 3955936 h 4296945"/>
              <a:gd name="connsiteX58" fmla="*/ 2626185 w 3898347"/>
              <a:gd name="connsiteY58" fmla="*/ 3962937 h 4296945"/>
              <a:gd name="connsiteX59" fmla="*/ 2614077 w 3898347"/>
              <a:gd name="connsiteY59" fmla="*/ 3955576 h 4296945"/>
              <a:gd name="connsiteX60" fmla="*/ 2609403 w 3898347"/>
              <a:gd name="connsiteY60" fmla="*/ 3956215 h 4296945"/>
              <a:gd name="connsiteX61" fmla="*/ 2597896 w 3898347"/>
              <a:gd name="connsiteY61" fmla="*/ 3958939 h 4296945"/>
              <a:gd name="connsiteX62" fmla="*/ 2578251 w 3898347"/>
              <a:gd name="connsiteY62" fmla="*/ 3965812 h 4296945"/>
              <a:gd name="connsiteX63" fmla="*/ 2571961 w 3898347"/>
              <a:gd name="connsiteY63" fmla="*/ 3966278 h 4296945"/>
              <a:gd name="connsiteX64" fmla="*/ 2559399 w 3898347"/>
              <a:gd name="connsiteY64" fmla="*/ 3979193 h 4296945"/>
              <a:gd name="connsiteX65" fmla="*/ 2533560 w 3898347"/>
              <a:gd name="connsiteY65" fmla="*/ 3988160 h 4296945"/>
              <a:gd name="connsiteX66" fmla="*/ 2515299 w 3898347"/>
              <a:gd name="connsiteY66" fmla="*/ 4016867 h 4296945"/>
              <a:gd name="connsiteX67" fmla="*/ 2513423 w 3898347"/>
              <a:gd name="connsiteY67" fmla="*/ 4018759 h 4296945"/>
              <a:gd name="connsiteX68" fmla="*/ 2482991 w 3898347"/>
              <a:gd name="connsiteY68" fmla="*/ 4012935 h 4296945"/>
              <a:gd name="connsiteX69" fmla="*/ 2446940 w 3898347"/>
              <a:gd name="connsiteY69" fmla="*/ 4021172 h 4296945"/>
              <a:gd name="connsiteX70" fmla="*/ 2404883 w 3898347"/>
              <a:gd name="connsiteY70" fmla="*/ 4024808 h 4296945"/>
              <a:gd name="connsiteX71" fmla="*/ 2373894 w 3898347"/>
              <a:gd name="connsiteY71" fmla="*/ 4023827 h 4296945"/>
              <a:gd name="connsiteX72" fmla="*/ 2297080 w 3898347"/>
              <a:gd name="connsiteY72" fmla="*/ 4040841 h 4296945"/>
              <a:gd name="connsiteX73" fmla="*/ 2170615 w 3898347"/>
              <a:gd name="connsiteY73" fmla="*/ 4077196 h 4296945"/>
              <a:gd name="connsiteX74" fmla="*/ 2143580 w 3898347"/>
              <a:gd name="connsiteY74" fmla="*/ 4083102 h 4296945"/>
              <a:gd name="connsiteX75" fmla="*/ 2119893 w 3898347"/>
              <a:gd name="connsiteY75" fmla="*/ 4080874 h 4296945"/>
              <a:gd name="connsiteX76" fmla="*/ 2114008 w 3898347"/>
              <a:gd name="connsiteY76" fmla="*/ 4073996 h 4296945"/>
              <a:gd name="connsiteX77" fmla="*/ 2099067 w 3898347"/>
              <a:gd name="connsiteY77" fmla="*/ 4076068 h 4296945"/>
              <a:gd name="connsiteX78" fmla="*/ 2095000 w 3898347"/>
              <a:gd name="connsiteY78" fmla="*/ 4075096 h 4296945"/>
              <a:gd name="connsiteX79" fmla="*/ 2071767 w 3898347"/>
              <a:gd name="connsiteY79" fmla="*/ 4071044 h 4296945"/>
              <a:gd name="connsiteX80" fmla="*/ 2024486 w 3898347"/>
              <a:gd name="connsiteY80" fmla="*/ 4100276 h 4296945"/>
              <a:gd name="connsiteX81" fmla="*/ 1964411 w 3898347"/>
              <a:gd name="connsiteY81" fmla="*/ 4105069 h 4296945"/>
              <a:gd name="connsiteX82" fmla="*/ 1739945 w 3898347"/>
              <a:gd name="connsiteY82" fmla="*/ 4171795 h 4296945"/>
              <a:gd name="connsiteX83" fmla="*/ 1610556 w 3898347"/>
              <a:gd name="connsiteY83" fmla="*/ 4167701 h 4296945"/>
              <a:gd name="connsiteX84" fmla="*/ 1553623 w 3898347"/>
              <a:gd name="connsiteY84" fmla="*/ 4236045 h 4296945"/>
              <a:gd name="connsiteX85" fmla="*/ 1548640 w 3898347"/>
              <a:gd name="connsiteY85" fmla="*/ 4238297 h 4296945"/>
              <a:gd name="connsiteX86" fmla="*/ 1530136 w 3898347"/>
              <a:gd name="connsiteY86" fmla="*/ 4227121 h 4296945"/>
              <a:gd name="connsiteX87" fmla="*/ 1508787 w 3898347"/>
              <a:gd name="connsiteY87" fmla="*/ 4234213 h 4296945"/>
              <a:gd name="connsiteX88" fmla="*/ 1488914 w 3898347"/>
              <a:gd name="connsiteY88" fmla="*/ 4241772 h 4296945"/>
              <a:gd name="connsiteX89" fmla="*/ 1488999 w 3898347"/>
              <a:gd name="connsiteY89" fmla="*/ 4251186 h 4296945"/>
              <a:gd name="connsiteX90" fmla="*/ 1475364 w 3898347"/>
              <a:gd name="connsiteY90" fmla="*/ 4248364 h 4296945"/>
              <a:gd name="connsiteX91" fmla="*/ 1457275 w 3898347"/>
              <a:gd name="connsiteY91" fmla="*/ 4252863 h 4296945"/>
              <a:gd name="connsiteX92" fmla="*/ 1448085 w 3898347"/>
              <a:gd name="connsiteY92" fmla="*/ 4248391 h 4296945"/>
              <a:gd name="connsiteX93" fmla="*/ 1315306 w 3898347"/>
              <a:gd name="connsiteY93" fmla="*/ 4237004 h 4296945"/>
              <a:gd name="connsiteX94" fmla="*/ 1272434 w 3898347"/>
              <a:gd name="connsiteY94" fmla="*/ 4244958 h 4296945"/>
              <a:gd name="connsiteX95" fmla="*/ 1231567 w 3898347"/>
              <a:gd name="connsiteY95" fmla="*/ 4219356 h 4296945"/>
              <a:gd name="connsiteX96" fmla="*/ 1216643 w 3898347"/>
              <a:gd name="connsiteY96" fmla="*/ 4229828 h 4296945"/>
              <a:gd name="connsiteX97" fmla="*/ 1214101 w 3898347"/>
              <a:gd name="connsiteY97" fmla="*/ 4231991 h 4296945"/>
              <a:gd name="connsiteX98" fmla="*/ 1203193 w 3898347"/>
              <a:gd name="connsiteY98" fmla="*/ 4232867 h 4296945"/>
              <a:gd name="connsiteX99" fmla="*/ 1201049 w 3898347"/>
              <a:gd name="connsiteY99" fmla="*/ 4242842 h 4296945"/>
              <a:gd name="connsiteX100" fmla="*/ 1185298 w 3898347"/>
              <a:gd name="connsiteY100" fmla="*/ 4251133 h 4296945"/>
              <a:gd name="connsiteX101" fmla="*/ 1164955 w 3898347"/>
              <a:gd name="connsiteY101" fmla="*/ 4250027 h 4296945"/>
              <a:gd name="connsiteX102" fmla="*/ 1067357 w 3898347"/>
              <a:gd name="connsiteY102" fmla="*/ 4233908 h 4296945"/>
              <a:gd name="connsiteX103" fmla="*/ 1009492 w 3898347"/>
              <a:gd name="connsiteY103" fmla="*/ 4230455 h 4296945"/>
              <a:gd name="connsiteX104" fmla="*/ 988345 w 3898347"/>
              <a:gd name="connsiteY104" fmla="*/ 4238880 h 4296945"/>
              <a:gd name="connsiteX105" fmla="*/ 958251 w 3898347"/>
              <a:gd name="connsiteY105" fmla="*/ 4244100 h 4296945"/>
              <a:gd name="connsiteX106" fmla="*/ 905785 w 3898347"/>
              <a:gd name="connsiteY106" fmla="*/ 4260845 h 4296945"/>
              <a:gd name="connsiteX107" fmla="*/ 834176 w 3898347"/>
              <a:gd name="connsiteY107" fmla="*/ 4270241 h 4296945"/>
              <a:gd name="connsiteX108" fmla="*/ 778474 w 3898347"/>
              <a:gd name="connsiteY108" fmla="*/ 4235526 h 4296945"/>
              <a:gd name="connsiteX109" fmla="*/ 774418 w 3898347"/>
              <a:gd name="connsiteY109" fmla="*/ 4242583 h 4296945"/>
              <a:gd name="connsiteX110" fmla="*/ 737705 w 3898347"/>
              <a:gd name="connsiteY110" fmla="*/ 4238891 h 4296945"/>
              <a:gd name="connsiteX111" fmla="*/ 605027 w 3898347"/>
              <a:gd name="connsiteY111" fmla="*/ 4175863 h 4296945"/>
              <a:gd name="connsiteX112" fmla="*/ 533391 w 3898347"/>
              <a:gd name="connsiteY112" fmla="*/ 4170035 h 4296945"/>
              <a:gd name="connsiteX113" fmla="*/ 508621 w 3898347"/>
              <a:gd name="connsiteY113" fmla="*/ 4176044 h 4296945"/>
              <a:gd name="connsiteX114" fmla="*/ 467082 w 3898347"/>
              <a:gd name="connsiteY114" fmla="*/ 4185616 h 4296945"/>
              <a:gd name="connsiteX115" fmla="*/ 437646 w 3898347"/>
              <a:gd name="connsiteY115" fmla="*/ 4212658 h 4296945"/>
              <a:gd name="connsiteX116" fmla="*/ 402271 w 3898347"/>
              <a:gd name="connsiteY116" fmla="*/ 4212774 h 4296945"/>
              <a:gd name="connsiteX117" fmla="*/ 391968 w 3898347"/>
              <a:gd name="connsiteY117" fmla="*/ 4187073 h 4296945"/>
              <a:gd name="connsiteX118" fmla="*/ 354806 w 3898347"/>
              <a:gd name="connsiteY118" fmla="*/ 4195545 h 4296945"/>
              <a:gd name="connsiteX119" fmla="*/ 298662 w 3898347"/>
              <a:gd name="connsiteY119" fmla="*/ 4211227 h 4296945"/>
              <a:gd name="connsiteX120" fmla="*/ 265740 w 3898347"/>
              <a:gd name="connsiteY120" fmla="*/ 4213623 h 4296945"/>
              <a:gd name="connsiteX121" fmla="*/ 176403 w 3898347"/>
              <a:gd name="connsiteY121" fmla="*/ 4227393 h 4296945"/>
              <a:gd name="connsiteX122" fmla="*/ 82528 w 3898347"/>
              <a:gd name="connsiteY122" fmla="*/ 4275540 h 4296945"/>
              <a:gd name="connsiteX123" fmla="*/ 5850 w 3898347"/>
              <a:gd name="connsiteY123" fmla="*/ 4296945 h 4296945"/>
              <a:gd name="connsiteX124" fmla="*/ 0 w 3898347"/>
              <a:gd name="connsiteY124" fmla="*/ 4221939 h 4296945"/>
              <a:gd name="connsiteX125" fmla="*/ 0 w 3898347"/>
              <a:gd name="connsiteY125" fmla="*/ 15850 h 4296945"/>
              <a:gd name="connsiteX126" fmla="*/ 3898347 w 3898347"/>
              <a:gd name="connsiteY126" fmla="*/ 0 h 4296945"/>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83259 w 3898347"/>
              <a:gd name="connsiteY9" fmla="*/ 3825276 h 4275540"/>
              <a:gd name="connsiteX10" fmla="*/ 3729936 w 3898347"/>
              <a:gd name="connsiteY10" fmla="*/ 3815386 h 4275540"/>
              <a:gd name="connsiteX11" fmla="*/ 3726018 w 3898347"/>
              <a:gd name="connsiteY11" fmla="*/ 3815100 h 4275540"/>
              <a:gd name="connsiteX12" fmla="*/ 3725413 w 3898347"/>
              <a:gd name="connsiteY12" fmla="*/ 3814615 h 4275540"/>
              <a:gd name="connsiteX13" fmla="*/ 3713801 w 3898347"/>
              <a:gd name="connsiteY13" fmla="*/ 3811018 h 4275540"/>
              <a:gd name="connsiteX14" fmla="*/ 3709087 w 3898347"/>
              <a:gd name="connsiteY14" fmla="*/ 3813195 h 4275540"/>
              <a:gd name="connsiteX15" fmla="*/ 3698038 w 3898347"/>
              <a:gd name="connsiteY15" fmla="*/ 3806182 h 4275540"/>
              <a:gd name="connsiteX16" fmla="*/ 3662227 w 3898347"/>
              <a:gd name="connsiteY16" fmla="*/ 3807761 h 4275540"/>
              <a:gd name="connsiteX17" fmla="*/ 3659872 w 3898347"/>
              <a:gd name="connsiteY17" fmla="*/ 3805524 h 4275540"/>
              <a:gd name="connsiteX18" fmla="*/ 3643454 w 3898347"/>
              <a:gd name="connsiteY18" fmla="*/ 3794831 h 4275540"/>
              <a:gd name="connsiteX19" fmla="*/ 3624789 w 3898347"/>
              <a:gd name="connsiteY19" fmla="*/ 3803185 h 4275540"/>
              <a:gd name="connsiteX20" fmla="*/ 3602327 w 3898347"/>
              <a:gd name="connsiteY20" fmla="*/ 3794616 h 4275540"/>
              <a:gd name="connsiteX21" fmla="*/ 3596645 w 3898347"/>
              <a:gd name="connsiteY21" fmla="*/ 3797108 h 4275540"/>
              <a:gd name="connsiteX22" fmla="*/ 3574144 w 3898347"/>
              <a:gd name="connsiteY22" fmla="*/ 3795108 h 4275540"/>
              <a:gd name="connsiteX23" fmla="*/ 3562310 w 3898347"/>
              <a:gd name="connsiteY23" fmla="*/ 3787534 h 4275540"/>
              <a:gd name="connsiteX24" fmla="*/ 3551635 w 3898347"/>
              <a:gd name="connsiteY24" fmla="*/ 3797705 h 4275540"/>
              <a:gd name="connsiteX25" fmla="*/ 3550175 w 3898347"/>
              <a:gd name="connsiteY25" fmla="*/ 3803199 h 4275540"/>
              <a:gd name="connsiteX26" fmla="*/ 3542668 w 3898347"/>
              <a:gd name="connsiteY26" fmla="*/ 3803283 h 4275540"/>
              <a:gd name="connsiteX27" fmla="*/ 3533033 w 3898347"/>
              <a:gd name="connsiteY27" fmla="*/ 3799071 h 4275540"/>
              <a:gd name="connsiteX28" fmla="*/ 3521726 w 3898347"/>
              <a:gd name="connsiteY28" fmla="*/ 3804691 h 4275540"/>
              <a:gd name="connsiteX29" fmla="*/ 3520080 w 3898347"/>
              <a:gd name="connsiteY29" fmla="*/ 3805210 h 4275540"/>
              <a:gd name="connsiteX30" fmla="*/ 3508491 w 3898347"/>
              <a:gd name="connsiteY30" fmla="*/ 3797398 h 4275540"/>
              <a:gd name="connsiteX31" fmla="*/ 3503787 w 3898347"/>
              <a:gd name="connsiteY31" fmla="*/ 3797787 h 4275540"/>
              <a:gd name="connsiteX32" fmla="*/ 3492165 w 3898347"/>
              <a:gd name="connsiteY32" fmla="*/ 3799887 h 4275540"/>
              <a:gd name="connsiteX33" fmla="*/ 3472233 w 3898347"/>
              <a:gd name="connsiteY33" fmla="*/ 3805682 h 4275540"/>
              <a:gd name="connsiteX34" fmla="*/ 3465921 w 3898347"/>
              <a:gd name="connsiteY34" fmla="*/ 3805814 h 4275540"/>
              <a:gd name="connsiteX35" fmla="*/ 3455541 w 3898347"/>
              <a:gd name="connsiteY35" fmla="*/ 3815505 h 4275540"/>
              <a:gd name="connsiteX36" fmla="*/ 3429027 w 3898347"/>
              <a:gd name="connsiteY36" fmla="*/ 3816906 h 4275540"/>
              <a:gd name="connsiteX37" fmla="*/ 3369507 w 3898347"/>
              <a:gd name="connsiteY37" fmla="*/ 3825563 h 4275540"/>
              <a:gd name="connsiteX38" fmla="*/ 3324491 w 3898347"/>
              <a:gd name="connsiteY38" fmla="*/ 3832006 h 4275540"/>
              <a:gd name="connsiteX39" fmla="*/ 3244235 w 3898347"/>
              <a:gd name="connsiteY39" fmla="*/ 3834376 h 4275540"/>
              <a:gd name="connsiteX40" fmla="*/ 3226507 w 3898347"/>
              <a:gd name="connsiteY40" fmla="*/ 3820131 h 4275540"/>
              <a:gd name="connsiteX41" fmla="*/ 3191688 w 3898347"/>
              <a:gd name="connsiteY41" fmla="*/ 3837359 h 4275540"/>
              <a:gd name="connsiteX42" fmla="*/ 3185553 w 3898347"/>
              <a:gd name="connsiteY42" fmla="*/ 3859030 h 4275540"/>
              <a:gd name="connsiteX43" fmla="*/ 3137926 w 3898347"/>
              <a:gd name="connsiteY43" fmla="*/ 3867782 h 4275540"/>
              <a:gd name="connsiteX44" fmla="*/ 3090188 w 3898347"/>
              <a:gd name="connsiteY44" fmla="*/ 3855036 h 4275540"/>
              <a:gd name="connsiteX45" fmla="*/ 3031422 w 3898347"/>
              <a:gd name="connsiteY45" fmla="*/ 3858298 h 4275540"/>
              <a:gd name="connsiteX46" fmla="*/ 2996288 w 3898347"/>
              <a:gd name="connsiteY46" fmla="*/ 3860020 h 4275540"/>
              <a:gd name="connsiteX47" fmla="*/ 2901661 w 3898347"/>
              <a:gd name="connsiteY47" fmla="*/ 3882243 h 4275540"/>
              <a:gd name="connsiteX48" fmla="*/ 2782141 w 3898347"/>
              <a:gd name="connsiteY48" fmla="*/ 3932983 h 4275540"/>
              <a:gd name="connsiteX49" fmla="*/ 2749597 w 3898347"/>
              <a:gd name="connsiteY49" fmla="*/ 3956746 h 4275540"/>
              <a:gd name="connsiteX50" fmla="*/ 2730493 w 3898347"/>
              <a:gd name="connsiteY50" fmla="*/ 3955236 h 4275540"/>
              <a:gd name="connsiteX51" fmla="*/ 2707507 w 3898347"/>
              <a:gd name="connsiteY51" fmla="*/ 3947771 h 4275540"/>
              <a:gd name="connsiteX52" fmla="*/ 2701937 w 3898347"/>
              <a:gd name="connsiteY52" fmla="*/ 3950565 h 4275540"/>
              <a:gd name="connsiteX53" fmla="*/ 2679435 w 3898347"/>
              <a:gd name="connsiteY53" fmla="*/ 3949768 h 4275540"/>
              <a:gd name="connsiteX54" fmla="*/ 2667352 w 3898347"/>
              <a:gd name="connsiteY54" fmla="*/ 3942821 h 4275540"/>
              <a:gd name="connsiteX55" fmla="*/ 2657096 w 3898347"/>
              <a:gd name="connsiteY55" fmla="*/ 3953571 h 4275540"/>
              <a:gd name="connsiteX56" fmla="*/ 2655161 w 3898347"/>
              <a:gd name="connsiteY56" fmla="*/ 3962216 h 4275540"/>
              <a:gd name="connsiteX57" fmla="*/ 2638604 w 3898347"/>
              <a:gd name="connsiteY57" fmla="*/ 3955936 h 4275540"/>
              <a:gd name="connsiteX58" fmla="*/ 2626185 w 3898347"/>
              <a:gd name="connsiteY58" fmla="*/ 3962937 h 4275540"/>
              <a:gd name="connsiteX59" fmla="*/ 2614077 w 3898347"/>
              <a:gd name="connsiteY59" fmla="*/ 3955576 h 4275540"/>
              <a:gd name="connsiteX60" fmla="*/ 2609403 w 3898347"/>
              <a:gd name="connsiteY60" fmla="*/ 3956215 h 4275540"/>
              <a:gd name="connsiteX61" fmla="*/ 2597896 w 3898347"/>
              <a:gd name="connsiteY61" fmla="*/ 3958939 h 4275540"/>
              <a:gd name="connsiteX62" fmla="*/ 2578251 w 3898347"/>
              <a:gd name="connsiteY62" fmla="*/ 3965812 h 4275540"/>
              <a:gd name="connsiteX63" fmla="*/ 2571961 w 3898347"/>
              <a:gd name="connsiteY63" fmla="*/ 3966278 h 4275540"/>
              <a:gd name="connsiteX64" fmla="*/ 2559399 w 3898347"/>
              <a:gd name="connsiteY64" fmla="*/ 3979193 h 4275540"/>
              <a:gd name="connsiteX65" fmla="*/ 2533560 w 3898347"/>
              <a:gd name="connsiteY65" fmla="*/ 3988160 h 4275540"/>
              <a:gd name="connsiteX66" fmla="*/ 2515299 w 3898347"/>
              <a:gd name="connsiteY66" fmla="*/ 4016867 h 4275540"/>
              <a:gd name="connsiteX67" fmla="*/ 2513423 w 3898347"/>
              <a:gd name="connsiteY67" fmla="*/ 4018759 h 4275540"/>
              <a:gd name="connsiteX68" fmla="*/ 2482991 w 3898347"/>
              <a:gd name="connsiteY68" fmla="*/ 4012935 h 4275540"/>
              <a:gd name="connsiteX69" fmla="*/ 2446940 w 3898347"/>
              <a:gd name="connsiteY69" fmla="*/ 4021172 h 4275540"/>
              <a:gd name="connsiteX70" fmla="*/ 2404883 w 3898347"/>
              <a:gd name="connsiteY70" fmla="*/ 4024808 h 4275540"/>
              <a:gd name="connsiteX71" fmla="*/ 2373894 w 3898347"/>
              <a:gd name="connsiteY71" fmla="*/ 4023827 h 4275540"/>
              <a:gd name="connsiteX72" fmla="*/ 2297080 w 3898347"/>
              <a:gd name="connsiteY72" fmla="*/ 4040841 h 4275540"/>
              <a:gd name="connsiteX73" fmla="*/ 2170615 w 3898347"/>
              <a:gd name="connsiteY73" fmla="*/ 4077196 h 4275540"/>
              <a:gd name="connsiteX74" fmla="*/ 2143580 w 3898347"/>
              <a:gd name="connsiteY74" fmla="*/ 4083102 h 4275540"/>
              <a:gd name="connsiteX75" fmla="*/ 2119893 w 3898347"/>
              <a:gd name="connsiteY75" fmla="*/ 4080874 h 4275540"/>
              <a:gd name="connsiteX76" fmla="*/ 2114008 w 3898347"/>
              <a:gd name="connsiteY76" fmla="*/ 4073996 h 4275540"/>
              <a:gd name="connsiteX77" fmla="*/ 2099067 w 3898347"/>
              <a:gd name="connsiteY77" fmla="*/ 4076068 h 4275540"/>
              <a:gd name="connsiteX78" fmla="*/ 2095000 w 3898347"/>
              <a:gd name="connsiteY78" fmla="*/ 4075096 h 4275540"/>
              <a:gd name="connsiteX79" fmla="*/ 2071767 w 3898347"/>
              <a:gd name="connsiteY79" fmla="*/ 4071044 h 4275540"/>
              <a:gd name="connsiteX80" fmla="*/ 2024486 w 3898347"/>
              <a:gd name="connsiteY80" fmla="*/ 4100276 h 4275540"/>
              <a:gd name="connsiteX81" fmla="*/ 1964411 w 3898347"/>
              <a:gd name="connsiteY81" fmla="*/ 4105069 h 4275540"/>
              <a:gd name="connsiteX82" fmla="*/ 1739945 w 3898347"/>
              <a:gd name="connsiteY82" fmla="*/ 4171795 h 4275540"/>
              <a:gd name="connsiteX83" fmla="*/ 1610556 w 3898347"/>
              <a:gd name="connsiteY83" fmla="*/ 4167701 h 4275540"/>
              <a:gd name="connsiteX84" fmla="*/ 1553623 w 3898347"/>
              <a:gd name="connsiteY84" fmla="*/ 4236045 h 4275540"/>
              <a:gd name="connsiteX85" fmla="*/ 1548640 w 3898347"/>
              <a:gd name="connsiteY85" fmla="*/ 4238297 h 4275540"/>
              <a:gd name="connsiteX86" fmla="*/ 1530136 w 3898347"/>
              <a:gd name="connsiteY86" fmla="*/ 4227121 h 4275540"/>
              <a:gd name="connsiteX87" fmla="*/ 1508787 w 3898347"/>
              <a:gd name="connsiteY87" fmla="*/ 4234213 h 4275540"/>
              <a:gd name="connsiteX88" fmla="*/ 1488914 w 3898347"/>
              <a:gd name="connsiteY88" fmla="*/ 4241772 h 4275540"/>
              <a:gd name="connsiteX89" fmla="*/ 1488999 w 3898347"/>
              <a:gd name="connsiteY89" fmla="*/ 4251186 h 4275540"/>
              <a:gd name="connsiteX90" fmla="*/ 1475364 w 3898347"/>
              <a:gd name="connsiteY90" fmla="*/ 4248364 h 4275540"/>
              <a:gd name="connsiteX91" fmla="*/ 1457275 w 3898347"/>
              <a:gd name="connsiteY91" fmla="*/ 4252863 h 4275540"/>
              <a:gd name="connsiteX92" fmla="*/ 1448085 w 3898347"/>
              <a:gd name="connsiteY92" fmla="*/ 4248391 h 4275540"/>
              <a:gd name="connsiteX93" fmla="*/ 1315306 w 3898347"/>
              <a:gd name="connsiteY93" fmla="*/ 4237004 h 4275540"/>
              <a:gd name="connsiteX94" fmla="*/ 1272434 w 3898347"/>
              <a:gd name="connsiteY94" fmla="*/ 4244958 h 4275540"/>
              <a:gd name="connsiteX95" fmla="*/ 1231567 w 3898347"/>
              <a:gd name="connsiteY95" fmla="*/ 4219356 h 4275540"/>
              <a:gd name="connsiteX96" fmla="*/ 1216643 w 3898347"/>
              <a:gd name="connsiteY96" fmla="*/ 4229828 h 4275540"/>
              <a:gd name="connsiteX97" fmla="*/ 1214101 w 3898347"/>
              <a:gd name="connsiteY97" fmla="*/ 4231991 h 4275540"/>
              <a:gd name="connsiteX98" fmla="*/ 1203193 w 3898347"/>
              <a:gd name="connsiteY98" fmla="*/ 4232867 h 4275540"/>
              <a:gd name="connsiteX99" fmla="*/ 1201049 w 3898347"/>
              <a:gd name="connsiteY99" fmla="*/ 4242842 h 4275540"/>
              <a:gd name="connsiteX100" fmla="*/ 1185298 w 3898347"/>
              <a:gd name="connsiteY100" fmla="*/ 4251133 h 4275540"/>
              <a:gd name="connsiteX101" fmla="*/ 1164955 w 3898347"/>
              <a:gd name="connsiteY101" fmla="*/ 4250027 h 4275540"/>
              <a:gd name="connsiteX102" fmla="*/ 1067357 w 3898347"/>
              <a:gd name="connsiteY102" fmla="*/ 4233908 h 4275540"/>
              <a:gd name="connsiteX103" fmla="*/ 1009492 w 3898347"/>
              <a:gd name="connsiteY103" fmla="*/ 4230455 h 4275540"/>
              <a:gd name="connsiteX104" fmla="*/ 988345 w 3898347"/>
              <a:gd name="connsiteY104" fmla="*/ 4238880 h 4275540"/>
              <a:gd name="connsiteX105" fmla="*/ 958251 w 3898347"/>
              <a:gd name="connsiteY105" fmla="*/ 4244100 h 4275540"/>
              <a:gd name="connsiteX106" fmla="*/ 905785 w 3898347"/>
              <a:gd name="connsiteY106" fmla="*/ 4260845 h 4275540"/>
              <a:gd name="connsiteX107" fmla="*/ 834176 w 3898347"/>
              <a:gd name="connsiteY107" fmla="*/ 4270241 h 4275540"/>
              <a:gd name="connsiteX108" fmla="*/ 778474 w 3898347"/>
              <a:gd name="connsiteY108" fmla="*/ 4235526 h 4275540"/>
              <a:gd name="connsiteX109" fmla="*/ 774418 w 3898347"/>
              <a:gd name="connsiteY109" fmla="*/ 4242583 h 4275540"/>
              <a:gd name="connsiteX110" fmla="*/ 737705 w 3898347"/>
              <a:gd name="connsiteY110" fmla="*/ 4238891 h 4275540"/>
              <a:gd name="connsiteX111" fmla="*/ 605027 w 3898347"/>
              <a:gd name="connsiteY111" fmla="*/ 4175863 h 4275540"/>
              <a:gd name="connsiteX112" fmla="*/ 533391 w 3898347"/>
              <a:gd name="connsiteY112" fmla="*/ 4170035 h 4275540"/>
              <a:gd name="connsiteX113" fmla="*/ 508621 w 3898347"/>
              <a:gd name="connsiteY113" fmla="*/ 4176044 h 4275540"/>
              <a:gd name="connsiteX114" fmla="*/ 467082 w 3898347"/>
              <a:gd name="connsiteY114" fmla="*/ 4185616 h 4275540"/>
              <a:gd name="connsiteX115" fmla="*/ 437646 w 3898347"/>
              <a:gd name="connsiteY115" fmla="*/ 4212658 h 4275540"/>
              <a:gd name="connsiteX116" fmla="*/ 402271 w 3898347"/>
              <a:gd name="connsiteY116" fmla="*/ 4212774 h 4275540"/>
              <a:gd name="connsiteX117" fmla="*/ 391968 w 3898347"/>
              <a:gd name="connsiteY117" fmla="*/ 4187073 h 4275540"/>
              <a:gd name="connsiteX118" fmla="*/ 354806 w 3898347"/>
              <a:gd name="connsiteY118" fmla="*/ 4195545 h 4275540"/>
              <a:gd name="connsiteX119" fmla="*/ 298662 w 3898347"/>
              <a:gd name="connsiteY119" fmla="*/ 4211227 h 4275540"/>
              <a:gd name="connsiteX120" fmla="*/ 265740 w 3898347"/>
              <a:gd name="connsiteY120" fmla="*/ 4213623 h 4275540"/>
              <a:gd name="connsiteX121" fmla="*/ 176403 w 3898347"/>
              <a:gd name="connsiteY121" fmla="*/ 4227393 h 4275540"/>
              <a:gd name="connsiteX122" fmla="*/ 82528 w 3898347"/>
              <a:gd name="connsiteY122" fmla="*/ 4275540 h 4275540"/>
              <a:gd name="connsiteX123" fmla="*/ 19464 w 3898347"/>
              <a:gd name="connsiteY123" fmla="*/ 4256103 h 4275540"/>
              <a:gd name="connsiteX124" fmla="*/ 0 w 3898347"/>
              <a:gd name="connsiteY124" fmla="*/ 4221939 h 4275540"/>
              <a:gd name="connsiteX125" fmla="*/ 0 w 3898347"/>
              <a:gd name="connsiteY125" fmla="*/ 15850 h 4275540"/>
              <a:gd name="connsiteX126" fmla="*/ 3898347 w 3898347"/>
              <a:gd name="connsiteY126"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50175 w 3898347"/>
              <a:gd name="connsiteY24" fmla="*/ 3803199 h 4275540"/>
              <a:gd name="connsiteX25" fmla="*/ 3542668 w 3898347"/>
              <a:gd name="connsiteY25" fmla="*/ 3803283 h 4275540"/>
              <a:gd name="connsiteX26" fmla="*/ 3533033 w 3898347"/>
              <a:gd name="connsiteY26" fmla="*/ 3799071 h 4275540"/>
              <a:gd name="connsiteX27" fmla="*/ 3521726 w 3898347"/>
              <a:gd name="connsiteY27" fmla="*/ 3804691 h 4275540"/>
              <a:gd name="connsiteX28" fmla="*/ 3520080 w 3898347"/>
              <a:gd name="connsiteY28" fmla="*/ 3805210 h 4275540"/>
              <a:gd name="connsiteX29" fmla="*/ 3508491 w 3898347"/>
              <a:gd name="connsiteY29" fmla="*/ 3797398 h 4275540"/>
              <a:gd name="connsiteX30" fmla="*/ 3503787 w 3898347"/>
              <a:gd name="connsiteY30" fmla="*/ 3797787 h 4275540"/>
              <a:gd name="connsiteX31" fmla="*/ 3492165 w 3898347"/>
              <a:gd name="connsiteY31" fmla="*/ 3799887 h 4275540"/>
              <a:gd name="connsiteX32" fmla="*/ 3472233 w 3898347"/>
              <a:gd name="connsiteY32" fmla="*/ 3805682 h 4275540"/>
              <a:gd name="connsiteX33" fmla="*/ 3465921 w 3898347"/>
              <a:gd name="connsiteY33" fmla="*/ 3805814 h 4275540"/>
              <a:gd name="connsiteX34" fmla="*/ 3455541 w 3898347"/>
              <a:gd name="connsiteY34" fmla="*/ 3815505 h 4275540"/>
              <a:gd name="connsiteX35" fmla="*/ 3429027 w 3898347"/>
              <a:gd name="connsiteY35" fmla="*/ 3816906 h 4275540"/>
              <a:gd name="connsiteX36" fmla="*/ 3369507 w 3898347"/>
              <a:gd name="connsiteY36" fmla="*/ 3825563 h 4275540"/>
              <a:gd name="connsiteX37" fmla="*/ 3324491 w 3898347"/>
              <a:gd name="connsiteY37" fmla="*/ 3832006 h 4275540"/>
              <a:gd name="connsiteX38" fmla="*/ 3244235 w 3898347"/>
              <a:gd name="connsiteY38" fmla="*/ 3834376 h 4275540"/>
              <a:gd name="connsiteX39" fmla="*/ 3226507 w 3898347"/>
              <a:gd name="connsiteY39" fmla="*/ 3820131 h 4275540"/>
              <a:gd name="connsiteX40" fmla="*/ 3191688 w 3898347"/>
              <a:gd name="connsiteY40" fmla="*/ 3837359 h 4275540"/>
              <a:gd name="connsiteX41" fmla="*/ 3185553 w 3898347"/>
              <a:gd name="connsiteY41" fmla="*/ 3859030 h 4275540"/>
              <a:gd name="connsiteX42" fmla="*/ 3137926 w 3898347"/>
              <a:gd name="connsiteY42" fmla="*/ 3867782 h 4275540"/>
              <a:gd name="connsiteX43" fmla="*/ 3090188 w 3898347"/>
              <a:gd name="connsiteY43" fmla="*/ 3855036 h 4275540"/>
              <a:gd name="connsiteX44" fmla="*/ 3031422 w 3898347"/>
              <a:gd name="connsiteY44" fmla="*/ 3858298 h 4275540"/>
              <a:gd name="connsiteX45" fmla="*/ 2996288 w 3898347"/>
              <a:gd name="connsiteY45" fmla="*/ 3860020 h 4275540"/>
              <a:gd name="connsiteX46" fmla="*/ 2901661 w 3898347"/>
              <a:gd name="connsiteY46" fmla="*/ 3882243 h 4275540"/>
              <a:gd name="connsiteX47" fmla="*/ 2782141 w 3898347"/>
              <a:gd name="connsiteY47" fmla="*/ 3932983 h 4275540"/>
              <a:gd name="connsiteX48" fmla="*/ 2749597 w 3898347"/>
              <a:gd name="connsiteY48" fmla="*/ 3956746 h 4275540"/>
              <a:gd name="connsiteX49" fmla="*/ 2730493 w 3898347"/>
              <a:gd name="connsiteY49" fmla="*/ 3955236 h 4275540"/>
              <a:gd name="connsiteX50" fmla="*/ 2707507 w 3898347"/>
              <a:gd name="connsiteY50" fmla="*/ 3947771 h 4275540"/>
              <a:gd name="connsiteX51" fmla="*/ 2701937 w 3898347"/>
              <a:gd name="connsiteY51" fmla="*/ 3950565 h 4275540"/>
              <a:gd name="connsiteX52" fmla="*/ 2679435 w 3898347"/>
              <a:gd name="connsiteY52" fmla="*/ 3949768 h 4275540"/>
              <a:gd name="connsiteX53" fmla="*/ 2667352 w 3898347"/>
              <a:gd name="connsiteY53" fmla="*/ 3942821 h 4275540"/>
              <a:gd name="connsiteX54" fmla="*/ 2657096 w 3898347"/>
              <a:gd name="connsiteY54" fmla="*/ 3953571 h 4275540"/>
              <a:gd name="connsiteX55" fmla="*/ 2655161 w 3898347"/>
              <a:gd name="connsiteY55" fmla="*/ 3962216 h 4275540"/>
              <a:gd name="connsiteX56" fmla="*/ 2638604 w 3898347"/>
              <a:gd name="connsiteY56" fmla="*/ 3955936 h 4275540"/>
              <a:gd name="connsiteX57" fmla="*/ 2626185 w 3898347"/>
              <a:gd name="connsiteY57" fmla="*/ 3962937 h 4275540"/>
              <a:gd name="connsiteX58" fmla="*/ 2614077 w 3898347"/>
              <a:gd name="connsiteY58" fmla="*/ 3955576 h 4275540"/>
              <a:gd name="connsiteX59" fmla="*/ 2609403 w 3898347"/>
              <a:gd name="connsiteY59" fmla="*/ 3956215 h 4275540"/>
              <a:gd name="connsiteX60" fmla="*/ 2597896 w 3898347"/>
              <a:gd name="connsiteY60" fmla="*/ 3958939 h 4275540"/>
              <a:gd name="connsiteX61" fmla="*/ 2578251 w 3898347"/>
              <a:gd name="connsiteY61" fmla="*/ 3965812 h 4275540"/>
              <a:gd name="connsiteX62" fmla="*/ 2571961 w 3898347"/>
              <a:gd name="connsiteY62" fmla="*/ 3966278 h 4275540"/>
              <a:gd name="connsiteX63" fmla="*/ 2559399 w 3898347"/>
              <a:gd name="connsiteY63" fmla="*/ 3979193 h 4275540"/>
              <a:gd name="connsiteX64" fmla="*/ 2533560 w 3898347"/>
              <a:gd name="connsiteY64" fmla="*/ 3988160 h 4275540"/>
              <a:gd name="connsiteX65" fmla="*/ 2515299 w 3898347"/>
              <a:gd name="connsiteY65" fmla="*/ 4016867 h 4275540"/>
              <a:gd name="connsiteX66" fmla="*/ 2513423 w 3898347"/>
              <a:gd name="connsiteY66" fmla="*/ 4018759 h 4275540"/>
              <a:gd name="connsiteX67" fmla="*/ 2482991 w 3898347"/>
              <a:gd name="connsiteY67" fmla="*/ 4012935 h 4275540"/>
              <a:gd name="connsiteX68" fmla="*/ 2446940 w 3898347"/>
              <a:gd name="connsiteY68" fmla="*/ 4021172 h 4275540"/>
              <a:gd name="connsiteX69" fmla="*/ 2404883 w 3898347"/>
              <a:gd name="connsiteY69" fmla="*/ 4024808 h 4275540"/>
              <a:gd name="connsiteX70" fmla="*/ 2373894 w 3898347"/>
              <a:gd name="connsiteY70" fmla="*/ 4023827 h 4275540"/>
              <a:gd name="connsiteX71" fmla="*/ 2297080 w 3898347"/>
              <a:gd name="connsiteY71" fmla="*/ 4040841 h 4275540"/>
              <a:gd name="connsiteX72" fmla="*/ 2170615 w 3898347"/>
              <a:gd name="connsiteY72" fmla="*/ 4077196 h 4275540"/>
              <a:gd name="connsiteX73" fmla="*/ 2143580 w 3898347"/>
              <a:gd name="connsiteY73" fmla="*/ 4083102 h 4275540"/>
              <a:gd name="connsiteX74" fmla="*/ 2119893 w 3898347"/>
              <a:gd name="connsiteY74" fmla="*/ 4080874 h 4275540"/>
              <a:gd name="connsiteX75" fmla="*/ 2114008 w 3898347"/>
              <a:gd name="connsiteY75" fmla="*/ 4073996 h 4275540"/>
              <a:gd name="connsiteX76" fmla="*/ 2099067 w 3898347"/>
              <a:gd name="connsiteY76" fmla="*/ 4076068 h 4275540"/>
              <a:gd name="connsiteX77" fmla="*/ 2095000 w 3898347"/>
              <a:gd name="connsiteY77" fmla="*/ 4075096 h 4275540"/>
              <a:gd name="connsiteX78" fmla="*/ 2071767 w 3898347"/>
              <a:gd name="connsiteY78" fmla="*/ 4071044 h 4275540"/>
              <a:gd name="connsiteX79" fmla="*/ 2024486 w 3898347"/>
              <a:gd name="connsiteY79" fmla="*/ 4100276 h 4275540"/>
              <a:gd name="connsiteX80" fmla="*/ 1964411 w 3898347"/>
              <a:gd name="connsiteY80" fmla="*/ 4105069 h 4275540"/>
              <a:gd name="connsiteX81" fmla="*/ 1739945 w 3898347"/>
              <a:gd name="connsiteY81" fmla="*/ 4171795 h 4275540"/>
              <a:gd name="connsiteX82" fmla="*/ 1610556 w 3898347"/>
              <a:gd name="connsiteY82" fmla="*/ 4167701 h 4275540"/>
              <a:gd name="connsiteX83" fmla="*/ 1553623 w 3898347"/>
              <a:gd name="connsiteY83" fmla="*/ 4236045 h 4275540"/>
              <a:gd name="connsiteX84" fmla="*/ 1548640 w 3898347"/>
              <a:gd name="connsiteY84" fmla="*/ 4238297 h 4275540"/>
              <a:gd name="connsiteX85" fmla="*/ 1530136 w 3898347"/>
              <a:gd name="connsiteY85" fmla="*/ 4227121 h 4275540"/>
              <a:gd name="connsiteX86" fmla="*/ 1508787 w 3898347"/>
              <a:gd name="connsiteY86" fmla="*/ 4234213 h 4275540"/>
              <a:gd name="connsiteX87" fmla="*/ 1488914 w 3898347"/>
              <a:gd name="connsiteY87" fmla="*/ 4241772 h 4275540"/>
              <a:gd name="connsiteX88" fmla="*/ 1488999 w 3898347"/>
              <a:gd name="connsiteY88" fmla="*/ 4251186 h 4275540"/>
              <a:gd name="connsiteX89" fmla="*/ 1475364 w 3898347"/>
              <a:gd name="connsiteY89" fmla="*/ 4248364 h 4275540"/>
              <a:gd name="connsiteX90" fmla="*/ 1457275 w 3898347"/>
              <a:gd name="connsiteY90" fmla="*/ 4252863 h 4275540"/>
              <a:gd name="connsiteX91" fmla="*/ 1448085 w 3898347"/>
              <a:gd name="connsiteY91" fmla="*/ 4248391 h 4275540"/>
              <a:gd name="connsiteX92" fmla="*/ 1315306 w 3898347"/>
              <a:gd name="connsiteY92" fmla="*/ 4237004 h 4275540"/>
              <a:gd name="connsiteX93" fmla="*/ 1272434 w 3898347"/>
              <a:gd name="connsiteY93" fmla="*/ 4244958 h 4275540"/>
              <a:gd name="connsiteX94" fmla="*/ 1231567 w 3898347"/>
              <a:gd name="connsiteY94" fmla="*/ 4219356 h 4275540"/>
              <a:gd name="connsiteX95" fmla="*/ 1216643 w 3898347"/>
              <a:gd name="connsiteY95" fmla="*/ 4229828 h 4275540"/>
              <a:gd name="connsiteX96" fmla="*/ 1214101 w 3898347"/>
              <a:gd name="connsiteY96" fmla="*/ 4231991 h 4275540"/>
              <a:gd name="connsiteX97" fmla="*/ 1203193 w 3898347"/>
              <a:gd name="connsiteY97" fmla="*/ 4232867 h 4275540"/>
              <a:gd name="connsiteX98" fmla="*/ 1201049 w 3898347"/>
              <a:gd name="connsiteY98" fmla="*/ 4242842 h 4275540"/>
              <a:gd name="connsiteX99" fmla="*/ 1185298 w 3898347"/>
              <a:gd name="connsiteY99" fmla="*/ 4251133 h 4275540"/>
              <a:gd name="connsiteX100" fmla="*/ 1164955 w 3898347"/>
              <a:gd name="connsiteY100" fmla="*/ 4250027 h 4275540"/>
              <a:gd name="connsiteX101" fmla="*/ 1067357 w 3898347"/>
              <a:gd name="connsiteY101" fmla="*/ 4233908 h 4275540"/>
              <a:gd name="connsiteX102" fmla="*/ 1009492 w 3898347"/>
              <a:gd name="connsiteY102" fmla="*/ 4230455 h 4275540"/>
              <a:gd name="connsiteX103" fmla="*/ 988345 w 3898347"/>
              <a:gd name="connsiteY103" fmla="*/ 4238880 h 4275540"/>
              <a:gd name="connsiteX104" fmla="*/ 958251 w 3898347"/>
              <a:gd name="connsiteY104" fmla="*/ 4244100 h 4275540"/>
              <a:gd name="connsiteX105" fmla="*/ 905785 w 3898347"/>
              <a:gd name="connsiteY105" fmla="*/ 4260845 h 4275540"/>
              <a:gd name="connsiteX106" fmla="*/ 834176 w 3898347"/>
              <a:gd name="connsiteY106" fmla="*/ 4270241 h 4275540"/>
              <a:gd name="connsiteX107" fmla="*/ 778474 w 3898347"/>
              <a:gd name="connsiteY107" fmla="*/ 4235526 h 4275540"/>
              <a:gd name="connsiteX108" fmla="*/ 774418 w 3898347"/>
              <a:gd name="connsiteY108" fmla="*/ 4242583 h 4275540"/>
              <a:gd name="connsiteX109" fmla="*/ 737705 w 3898347"/>
              <a:gd name="connsiteY109" fmla="*/ 4238891 h 4275540"/>
              <a:gd name="connsiteX110" fmla="*/ 605027 w 3898347"/>
              <a:gd name="connsiteY110" fmla="*/ 4175863 h 4275540"/>
              <a:gd name="connsiteX111" fmla="*/ 533391 w 3898347"/>
              <a:gd name="connsiteY111" fmla="*/ 4170035 h 4275540"/>
              <a:gd name="connsiteX112" fmla="*/ 508621 w 3898347"/>
              <a:gd name="connsiteY112" fmla="*/ 4176044 h 4275540"/>
              <a:gd name="connsiteX113" fmla="*/ 467082 w 3898347"/>
              <a:gd name="connsiteY113" fmla="*/ 4185616 h 4275540"/>
              <a:gd name="connsiteX114" fmla="*/ 437646 w 3898347"/>
              <a:gd name="connsiteY114" fmla="*/ 4212658 h 4275540"/>
              <a:gd name="connsiteX115" fmla="*/ 402271 w 3898347"/>
              <a:gd name="connsiteY115" fmla="*/ 4212774 h 4275540"/>
              <a:gd name="connsiteX116" fmla="*/ 391968 w 3898347"/>
              <a:gd name="connsiteY116" fmla="*/ 4187073 h 4275540"/>
              <a:gd name="connsiteX117" fmla="*/ 354806 w 3898347"/>
              <a:gd name="connsiteY117" fmla="*/ 4195545 h 4275540"/>
              <a:gd name="connsiteX118" fmla="*/ 298662 w 3898347"/>
              <a:gd name="connsiteY118" fmla="*/ 4211227 h 4275540"/>
              <a:gd name="connsiteX119" fmla="*/ 265740 w 3898347"/>
              <a:gd name="connsiteY119" fmla="*/ 4213623 h 4275540"/>
              <a:gd name="connsiteX120" fmla="*/ 176403 w 3898347"/>
              <a:gd name="connsiteY120" fmla="*/ 4227393 h 4275540"/>
              <a:gd name="connsiteX121" fmla="*/ 82528 w 3898347"/>
              <a:gd name="connsiteY121" fmla="*/ 4275540 h 4275540"/>
              <a:gd name="connsiteX122" fmla="*/ 19464 w 3898347"/>
              <a:gd name="connsiteY122" fmla="*/ 4256103 h 4275540"/>
              <a:gd name="connsiteX123" fmla="*/ 0 w 3898347"/>
              <a:gd name="connsiteY123" fmla="*/ 4221939 h 4275540"/>
              <a:gd name="connsiteX124" fmla="*/ 0 w 3898347"/>
              <a:gd name="connsiteY124" fmla="*/ 15850 h 4275540"/>
              <a:gd name="connsiteX125" fmla="*/ 3898347 w 3898347"/>
              <a:gd name="connsiteY125"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137926 w 3898347"/>
              <a:gd name="connsiteY41" fmla="*/ 3867782 h 4275540"/>
              <a:gd name="connsiteX42" fmla="*/ 3090188 w 3898347"/>
              <a:gd name="connsiteY42" fmla="*/ 3855036 h 4275540"/>
              <a:gd name="connsiteX43" fmla="*/ 3031422 w 3898347"/>
              <a:gd name="connsiteY43" fmla="*/ 3858298 h 4275540"/>
              <a:gd name="connsiteX44" fmla="*/ 2996288 w 3898347"/>
              <a:gd name="connsiteY44" fmla="*/ 3860020 h 4275540"/>
              <a:gd name="connsiteX45" fmla="*/ 2901661 w 3898347"/>
              <a:gd name="connsiteY45" fmla="*/ 3882243 h 4275540"/>
              <a:gd name="connsiteX46" fmla="*/ 2782141 w 3898347"/>
              <a:gd name="connsiteY46" fmla="*/ 3932983 h 4275540"/>
              <a:gd name="connsiteX47" fmla="*/ 2749597 w 3898347"/>
              <a:gd name="connsiteY47" fmla="*/ 3956746 h 4275540"/>
              <a:gd name="connsiteX48" fmla="*/ 2730493 w 3898347"/>
              <a:gd name="connsiteY48" fmla="*/ 3955236 h 4275540"/>
              <a:gd name="connsiteX49" fmla="*/ 2707507 w 3898347"/>
              <a:gd name="connsiteY49" fmla="*/ 3947771 h 4275540"/>
              <a:gd name="connsiteX50" fmla="*/ 2701937 w 3898347"/>
              <a:gd name="connsiteY50" fmla="*/ 3950565 h 4275540"/>
              <a:gd name="connsiteX51" fmla="*/ 2679435 w 3898347"/>
              <a:gd name="connsiteY51" fmla="*/ 3949768 h 4275540"/>
              <a:gd name="connsiteX52" fmla="*/ 2667352 w 3898347"/>
              <a:gd name="connsiteY52" fmla="*/ 3942821 h 4275540"/>
              <a:gd name="connsiteX53" fmla="*/ 2657096 w 3898347"/>
              <a:gd name="connsiteY53" fmla="*/ 3953571 h 4275540"/>
              <a:gd name="connsiteX54" fmla="*/ 2655161 w 3898347"/>
              <a:gd name="connsiteY54" fmla="*/ 3962216 h 4275540"/>
              <a:gd name="connsiteX55" fmla="*/ 2638604 w 3898347"/>
              <a:gd name="connsiteY55" fmla="*/ 3955936 h 4275540"/>
              <a:gd name="connsiteX56" fmla="*/ 2626185 w 3898347"/>
              <a:gd name="connsiteY56" fmla="*/ 3962937 h 4275540"/>
              <a:gd name="connsiteX57" fmla="*/ 2614077 w 3898347"/>
              <a:gd name="connsiteY57" fmla="*/ 3955576 h 4275540"/>
              <a:gd name="connsiteX58" fmla="*/ 2609403 w 3898347"/>
              <a:gd name="connsiteY58" fmla="*/ 3956215 h 4275540"/>
              <a:gd name="connsiteX59" fmla="*/ 2597896 w 3898347"/>
              <a:gd name="connsiteY59" fmla="*/ 3958939 h 4275540"/>
              <a:gd name="connsiteX60" fmla="*/ 2578251 w 3898347"/>
              <a:gd name="connsiteY60" fmla="*/ 3965812 h 4275540"/>
              <a:gd name="connsiteX61" fmla="*/ 2571961 w 3898347"/>
              <a:gd name="connsiteY61" fmla="*/ 3966278 h 4275540"/>
              <a:gd name="connsiteX62" fmla="*/ 2559399 w 3898347"/>
              <a:gd name="connsiteY62" fmla="*/ 3979193 h 4275540"/>
              <a:gd name="connsiteX63" fmla="*/ 2533560 w 3898347"/>
              <a:gd name="connsiteY63" fmla="*/ 3988160 h 4275540"/>
              <a:gd name="connsiteX64" fmla="*/ 2515299 w 3898347"/>
              <a:gd name="connsiteY64" fmla="*/ 4016867 h 4275540"/>
              <a:gd name="connsiteX65" fmla="*/ 2513423 w 3898347"/>
              <a:gd name="connsiteY65" fmla="*/ 4018759 h 4275540"/>
              <a:gd name="connsiteX66" fmla="*/ 2482991 w 3898347"/>
              <a:gd name="connsiteY66" fmla="*/ 4012935 h 4275540"/>
              <a:gd name="connsiteX67" fmla="*/ 2446940 w 3898347"/>
              <a:gd name="connsiteY67" fmla="*/ 4021172 h 4275540"/>
              <a:gd name="connsiteX68" fmla="*/ 2404883 w 3898347"/>
              <a:gd name="connsiteY68" fmla="*/ 4024808 h 4275540"/>
              <a:gd name="connsiteX69" fmla="*/ 2373894 w 3898347"/>
              <a:gd name="connsiteY69" fmla="*/ 4023827 h 4275540"/>
              <a:gd name="connsiteX70" fmla="*/ 2297080 w 3898347"/>
              <a:gd name="connsiteY70" fmla="*/ 4040841 h 4275540"/>
              <a:gd name="connsiteX71" fmla="*/ 2170615 w 3898347"/>
              <a:gd name="connsiteY71" fmla="*/ 4077196 h 4275540"/>
              <a:gd name="connsiteX72" fmla="*/ 2143580 w 3898347"/>
              <a:gd name="connsiteY72" fmla="*/ 4083102 h 4275540"/>
              <a:gd name="connsiteX73" fmla="*/ 2119893 w 3898347"/>
              <a:gd name="connsiteY73" fmla="*/ 4080874 h 4275540"/>
              <a:gd name="connsiteX74" fmla="*/ 2114008 w 3898347"/>
              <a:gd name="connsiteY74" fmla="*/ 4073996 h 4275540"/>
              <a:gd name="connsiteX75" fmla="*/ 2099067 w 3898347"/>
              <a:gd name="connsiteY75" fmla="*/ 4076068 h 4275540"/>
              <a:gd name="connsiteX76" fmla="*/ 2095000 w 3898347"/>
              <a:gd name="connsiteY76" fmla="*/ 4075096 h 4275540"/>
              <a:gd name="connsiteX77" fmla="*/ 2071767 w 3898347"/>
              <a:gd name="connsiteY77" fmla="*/ 4071044 h 4275540"/>
              <a:gd name="connsiteX78" fmla="*/ 2024486 w 3898347"/>
              <a:gd name="connsiteY78" fmla="*/ 4100276 h 4275540"/>
              <a:gd name="connsiteX79" fmla="*/ 1964411 w 3898347"/>
              <a:gd name="connsiteY79" fmla="*/ 4105069 h 4275540"/>
              <a:gd name="connsiteX80" fmla="*/ 1739945 w 3898347"/>
              <a:gd name="connsiteY80" fmla="*/ 4171795 h 4275540"/>
              <a:gd name="connsiteX81" fmla="*/ 1610556 w 3898347"/>
              <a:gd name="connsiteY81" fmla="*/ 4167701 h 4275540"/>
              <a:gd name="connsiteX82" fmla="*/ 1553623 w 3898347"/>
              <a:gd name="connsiteY82" fmla="*/ 4236045 h 4275540"/>
              <a:gd name="connsiteX83" fmla="*/ 1548640 w 3898347"/>
              <a:gd name="connsiteY83" fmla="*/ 4238297 h 4275540"/>
              <a:gd name="connsiteX84" fmla="*/ 1530136 w 3898347"/>
              <a:gd name="connsiteY84" fmla="*/ 4227121 h 4275540"/>
              <a:gd name="connsiteX85" fmla="*/ 1508787 w 3898347"/>
              <a:gd name="connsiteY85" fmla="*/ 4234213 h 4275540"/>
              <a:gd name="connsiteX86" fmla="*/ 1488914 w 3898347"/>
              <a:gd name="connsiteY86" fmla="*/ 4241772 h 4275540"/>
              <a:gd name="connsiteX87" fmla="*/ 1488999 w 3898347"/>
              <a:gd name="connsiteY87" fmla="*/ 4251186 h 4275540"/>
              <a:gd name="connsiteX88" fmla="*/ 1475364 w 3898347"/>
              <a:gd name="connsiteY88" fmla="*/ 4248364 h 4275540"/>
              <a:gd name="connsiteX89" fmla="*/ 1457275 w 3898347"/>
              <a:gd name="connsiteY89" fmla="*/ 4252863 h 4275540"/>
              <a:gd name="connsiteX90" fmla="*/ 1448085 w 3898347"/>
              <a:gd name="connsiteY90" fmla="*/ 4248391 h 4275540"/>
              <a:gd name="connsiteX91" fmla="*/ 1315306 w 3898347"/>
              <a:gd name="connsiteY91" fmla="*/ 4237004 h 4275540"/>
              <a:gd name="connsiteX92" fmla="*/ 1272434 w 3898347"/>
              <a:gd name="connsiteY92" fmla="*/ 4244958 h 4275540"/>
              <a:gd name="connsiteX93" fmla="*/ 1231567 w 3898347"/>
              <a:gd name="connsiteY93" fmla="*/ 4219356 h 4275540"/>
              <a:gd name="connsiteX94" fmla="*/ 1216643 w 3898347"/>
              <a:gd name="connsiteY94" fmla="*/ 4229828 h 4275540"/>
              <a:gd name="connsiteX95" fmla="*/ 1214101 w 3898347"/>
              <a:gd name="connsiteY95" fmla="*/ 4231991 h 4275540"/>
              <a:gd name="connsiteX96" fmla="*/ 1203193 w 3898347"/>
              <a:gd name="connsiteY96" fmla="*/ 4232867 h 4275540"/>
              <a:gd name="connsiteX97" fmla="*/ 1201049 w 3898347"/>
              <a:gd name="connsiteY97" fmla="*/ 4242842 h 4275540"/>
              <a:gd name="connsiteX98" fmla="*/ 1185298 w 3898347"/>
              <a:gd name="connsiteY98" fmla="*/ 4251133 h 4275540"/>
              <a:gd name="connsiteX99" fmla="*/ 1164955 w 3898347"/>
              <a:gd name="connsiteY99" fmla="*/ 4250027 h 4275540"/>
              <a:gd name="connsiteX100" fmla="*/ 1067357 w 3898347"/>
              <a:gd name="connsiteY100" fmla="*/ 4233908 h 4275540"/>
              <a:gd name="connsiteX101" fmla="*/ 1009492 w 3898347"/>
              <a:gd name="connsiteY101" fmla="*/ 4230455 h 4275540"/>
              <a:gd name="connsiteX102" fmla="*/ 988345 w 3898347"/>
              <a:gd name="connsiteY102" fmla="*/ 4238880 h 4275540"/>
              <a:gd name="connsiteX103" fmla="*/ 958251 w 3898347"/>
              <a:gd name="connsiteY103" fmla="*/ 4244100 h 4275540"/>
              <a:gd name="connsiteX104" fmla="*/ 905785 w 3898347"/>
              <a:gd name="connsiteY104" fmla="*/ 4260845 h 4275540"/>
              <a:gd name="connsiteX105" fmla="*/ 834176 w 3898347"/>
              <a:gd name="connsiteY105" fmla="*/ 4270241 h 4275540"/>
              <a:gd name="connsiteX106" fmla="*/ 778474 w 3898347"/>
              <a:gd name="connsiteY106" fmla="*/ 4235526 h 4275540"/>
              <a:gd name="connsiteX107" fmla="*/ 774418 w 3898347"/>
              <a:gd name="connsiteY107" fmla="*/ 4242583 h 4275540"/>
              <a:gd name="connsiteX108" fmla="*/ 737705 w 3898347"/>
              <a:gd name="connsiteY108" fmla="*/ 4238891 h 4275540"/>
              <a:gd name="connsiteX109" fmla="*/ 605027 w 3898347"/>
              <a:gd name="connsiteY109" fmla="*/ 4175863 h 4275540"/>
              <a:gd name="connsiteX110" fmla="*/ 533391 w 3898347"/>
              <a:gd name="connsiteY110" fmla="*/ 4170035 h 4275540"/>
              <a:gd name="connsiteX111" fmla="*/ 508621 w 3898347"/>
              <a:gd name="connsiteY111" fmla="*/ 4176044 h 4275540"/>
              <a:gd name="connsiteX112" fmla="*/ 467082 w 3898347"/>
              <a:gd name="connsiteY112" fmla="*/ 4185616 h 4275540"/>
              <a:gd name="connsiteX113" fmla="*/ 437646 w 3898347"/>
              <a:gd name="connsiteY113" fmla="*/ 4212658 h 4275540"/>
              <a:gd name="connsiteX114" fmla="*/ 402271 w 3898347"/>
              <a:gd name="connsiteY114" fmla="*/ 4212774 h 4275540"/>
              <a:gd name="connsiteX115" fmla="*/ 391968 w 3898347"/>
              <a:gd name="connsiteY115" fmla="*/ 4187073 h 4275540"/>
              <a:gd name="connsiteX116" fmla="*/ 354806 w 3898347"/>
              <a:gd name="connsiteY116" fmla="*/ 4195545 h 4275540"/>
              <a:gd name="connsiteX117" fmla="*/ 298662 w 3898347"/>
              <a:gd name="connsiteY117" fmla="*/ 4211227 h 4275540"/>
              <a:gd name="connsiteX118" fmla="*/ 265740 w 3898347"/>
              <a:gd name="connsiteY118" fmla="*/ 4213623 h 4275540"/>
              <a:gd name="connsiteX119" fmla="*/ 176403 w 3898347"/>
              <a:gd name="connsiteY119" fmla="*/ 4227393 h 4275540"/>
              <a:gd name="connsiteX120" fmla="*/ 82528 w 3898347"/>
              <a:gd name="connsiteY120" fmla="*/ 4275540 h 4275540"/>
              <a:gd name="connsiteX121" fmla="*/ 19464 w 3898347"/>
              <a:gd name="connsiteY121" fmla="*/ 4256103 h 4275540"/>
              <a:gd name="connsiteX122" fmla="*/ 0 w 3898347"/>
              <a:gd name="connsiteY122" fmla="*/ 4221939 h 4275540"/>
              <a:gd name="connsiteX123" fmla="*/ 0 w 3898347"/>
              <a:gd name="connsiteY123" fmla="*/ 15850 h 4275540"/>
              <a:gd name="connsiteX124" fmla="*/ 3898347 w 3898347"/>
              <a:gd name="connsiteY124"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090188 w 3898347"/>
              <a:gd name="connsiteY41" fmla="*/ 3855036 h 4275540"/>
              <a:gd name="connsiteX42" fmla="*/ 3031422 w 3898347"/>
              <a:gd name="connsiteY42" fmla="*/ 3858298 h 4275540"/>
              <a:gd name="connsiteX43" fmla="*/ 2996288 w 3898347"/>
              <a:gd name="connsiteY43" fmla="*/ 3860020 h 4275540"/>
              <a:gd name="connsiteX44" fmla="*/ 2901661 w 3898347"/>
              <a:gd name="connsiteY44" fmla="*/ 3882243 h 4275540"/>
              <a:gd name="connsiteX45" fmla="*/ 2782141 w 3898347"/>
              <a:gd name="connsiteY45" fmla="*/ 3932983 h 4275540"/>
              <a:gd name="connsiteX46" fmla="*/ 2749597 w 3898347"/>
              <a:gd name="connsiteY46" fmla="*/ 3956746 h 4275540"/>
              <a:gd name="connsiteX47" fmla="*/ 2730493 w 3898347"/>
              <a:gd name="connsiteY47" fmla="*/ 3955236 h 4275540"/>
              <a:gd name="connsiteX48" fmla="*/ 2707507 w 3898347"/>
              <a:gd name="connsiteY48" fmla="*/ 3947771 h 4275540"/>
              <a:gd name="connsiteX49" fmla="*/ 2701937 w 3898347"/>
              <a:gd name="connsiteY49" fmla="*/ 3950565 h 4275540"/>
              <a:gd name="connsiteX50" fmla="*/ 2679435 w 3898347"/>
              <a:gd name="connsiteY50" fmla="*/ 3949768 h 4275540"/>
              <a:gd name="connsiteX51" fmla="*/ 2667352 w 3898347"/>
              <a:gd name="connsiteY51" fmla="*/ 3942821 h 4275540"/>
              <a:gd name="connsiteX52" fmla="*/ 2657096 w 3898347"/>
              <a:gd name="connsiteY52" fmla="*/ 3953571 h 4275540"/>
              <a:gd name="connsiteX53" fmla="*/ 2655161 w 3898347"/>
              <a:gd name="connsiteY53" fmla="*/ 3962216 h 4275540"/>
              <a:gd name="connsiteX54" fmla="*/ 2638604 w 3898347"/>
              <a:gd name="connsiteY54" fmla="*/ 3955936 h 4275540"/>
              <a:gd name="connsiteX55" fmla="*/ 2626185 w 3898347"/>
              <a:gd name="connsiteY55" fmla="*/ 3962937 h 4275540"/>
              <a:gd name="connsiteX56" fmla="*/ 2614077 w 3898347"/>
              <a:gd name="connsiteY56" fmla="*/ 3955576 h 4275540"/>
              <a:gd name="connsiteX57" fmla="*/ 2609403 w 3898347"/>
              <a:gd name="connsiteY57" fmla="*/ 3956215 h 4275540"/>
              <a:gd name="connsiteX58" fmla="*/ 2597896 w 3898347"/>
              <a:gd name="connsiteY58" fmla="*/ 3958939 h 4275540"/>
              <a:gd name="connsiteX59" fmla="*/ 2578251 w 3898347"/>
              <a:gd name="connsiteY59" fmla="*/ 3965812 h 4275540"/>
              <a:gd name="connsiteX60" fmla="*/ 2571961 w 3898347"/>
              <a:gd name="connsiteY60" fmla="*/ 3966278 h 4275540"/>
              <a:gd name="connsiteX61" fmla="*/ 2559399 w 3898347"/>
              <a:gd name="connsiteY61" fmla="*/ 3979193 h 4275540"/>
              <a:gd name="connsiteX62" fmla="*/ 2533560 w 3898347"/>
              <a:gd name="connsiteY62" fmla="*/ 3988160 h 4275540"/>
              <a:gd name="connsiteX63" fmla="*/ 2515299 w 3898347"/>
              <a:gd name="connsiteY63" fmla="*/ 4016867 h 4275540"/>
              <a:gd name="connsiteX64" fmla="*/ 2513423 w 3898347"/>
              <a:gd name="connsiteY64" fmla="*/ 4018759 h 4275540"/>
              <a:gd name="connsiteX65" fmla="*/ 2482991 w 3898347"/>
              <a:gd name="connsiteY65" fmla="*/ 4012935 h 4275540"/>
              <a:gd name="connsiteX66" fmla="*/ 2446940 w 3898347"/>
              <a:gd name="connsiteY66" fmla="*/ 4021172 h 4275540"/>
              <a:gd name="connsiteX67" fmla="*/ 2404883 w 3898347"/>
              <a:gd name="connsiteY67" fmla="*/ 4024808 h 4275540"/>
              <a:gd name="connsiteX68" fmla="*/ 2373894 w 3898347"/>
              <a:gd name="connsiteY68" fmla="*/ 4023827 h 4275540"/>
              <a:gd name="connsiteX69" fmla="*/ 2297080 w 3898347"/>
              <a:gd name="connsiteY69" fmla="*/ 4040841 h 4275540"/>
              <a:gd name="connsiteX70" fmla="*/ 2170615 w 3898347"/>
              <a:gd name="connsiteY70" fmla="*/ 4077196 h 4275540"/>
              <a:gd name="connsiteX71" fmla="*/ 2143580 w 3898347"/>
              <a:gd name="connsiteY71" fmla="*/ 4083102 h 4275540"/>
              <a:gd name="connsiteX72" fmla="*/ 2119893 w 3898347"/>
              <a:gd name="connsiteY72" fmla="*/ 4080874 h 4275540"/>
              <a:gd name="connsiteX73" fmla="*/ 2114008 w 3898347"/>
              <a:gd name="connsiteY73" fmla="*/ 4073996 h 4275540"/>
              <a:gd name="connsiteX74" fmla="*/ 2099067 w 3898347"/>
              <a:gd name="connsiteY74" fmla="*/ 4076068 h 4275540"/>
              <a:gd name="connsiteX75" fmla="*/ 2095000 w 3898347"/>
              <a:gd name="connsiteY75" fmla="*/ 4075096 h 4275540"/>
              <a:gd name="connsiteX76" fmla="*/ 2071767 w 3898347"/>
              <a:gd name="connsiteY76" fmla="*/ 4071044 h 4275540"/>
              <a:gd name="connsiteX77" fmla="*/ 2024486 w 3898347"/>
              <a:gd name="connsiteY77" fmla="*/ 4100276 h 4275540"/>
              <a:gd name="connsiteX78" fmla="*/ 1964411 w 3898347"/>
              <a:gd name="connsiteY78" fmla="*/ 4105069 h 4275540"/>
              <a:gd name="connsiteX79" fmla="*/ 1739945 w 3898347"/>
              <a:gd name="connsiteY79" fmla="*/ 4171795 h 4275540"/>
              <a:gd name="connsiteX80" fmla="*/ 1610556 w 3898347"/>
              <a:gd name="connsiteY80" fmla="*/ 4167701 h 4275540"/>
              <a:gd name="connsiteX81" fmla="*/ 1553623 w 3898347"/>
              <a:gd name="connsiteY81" fmla="*/ 4236045 h 4275540"/>
              <a:gd name="connsiteX82" fmla="*/ 1548640 w 3898347"/>
              <a:gd name="connsiteY82" fmla="*/ 4238297 h 4275540"/>
              <a:gd name="connsiteX83" fmla="*/ 1530136 w 3898347"/>
              <a:gd name="connsiteY83" fmla="*/ 4227121 h 4275540"/>
              <a:gd name="connsiteX84" fmla="*/ 1508787 w 3898347"/>
              <a:gd name="connsiteY84" fmla="*/ 4234213 h 4275540"/>
              <a:gd name="connsiteX85" fmla="*/ 1488914 w 3898347"/>
              <a:gd name="connsiteY85" fmla="*/ 4241772 h 4275540"/>
              <a:gd name="connsiteX86" fmla="*/ 1488999 w 3898347"/>
              <a:gd name="connsiteY86" fmla="*/ 4251186 h 4275540"/>
              <a:gd name="connsiteX87" fmla="*/ 1475364 w 3898347"/>
              <a:gd name="connsiteY87" fmla="*/ 4248364 h 4275540"/>
              <a:gd name="connsiteX88" fmla="*/ 1457275 w 3898347"/>
              <a:gd name="connsiteY88" fmla="*/ 4252863 h 4275540"/>
              <a:gd name="connsiteX89" fmla="*/ 1448085 w 3898347"/>
              <a:gd name="connsiteY89" fmla="*/ 4248391 h 4275540"/>
              <a:gd name="connsiteX90" fmla="*/ 1315306 w 3898347"/>
              <a:gd name="connsiteY90" fmla="*/ 4237004 h 4275540"/>
              <a:gd name="connsiteX91" fmla="*/ 1272434 w 3898347"/>
              <a:gd name="connsiteY91" fmla="*/ 4244958 h 4275540"/>
              <a:gd name="connsiteX92" fmla="*/ 1231567 w 3898347"/>
              <a:gd name="connsiteY92" fmla="*/ 4219356 h 4275540"/>
              <a:gd name="connsiteX93" fmla="*/ 1216643 w 3898347"/>
              <a:gd name="connsiteY93" fmla="*/ 4229828 h 4275540"/>
              <a:gd name="connsiteX94" fmla="*/ 1214101 w 3898347"/>
              <a:gd name="connsiteY94" fmla="*/ 4231991 h 4275540"/>
              <a:gd name="connsiteX95" fmla="*/ 1203193 w 3898347"/>
              <a:gd name="connsiteY95" fmla="*/ 4232867 h 4275540"/>
              <a:gd name="connsiteX96" fmla="*/ 1201049 w 3898347"/>
              <a:gd name="connsiteY96" fmla="*/ 4242842 h 4275540"/>
              <a:gd name="connsiteX97" fmla="*/ 1185298 w 3898347"/>
              <a:gd name="connsiteY97" fmla="*/ 4251133 h 4275540"/>
              <a:gd name="connsiteX98" fmla="*/ 1164955 w 3898347"/>
              <a:gd name="connsiteY98" fmla="*/ 4250027 h 4275540"/>
              <a:gd name="connsiteX99" fmla="*/ 1067357 w 3898347"/>
              <a:gd name="connsiteY99" fmla="*/ 4233908 h 4275540"/>
              <a:gd name="connsiteX100" fmla="*/ 1009492 w 3898347"/>
              <a:gd name="connsiteY100" fmla="*/ 4230455 h 4275540"/>
              <a:gd name="connsiteX101" fmla="*/ 988345 w 3898347"/>
              <a:gd name="connsiteY101" fmla="*/ 4238880 h 4275540"/>
              <a:gd name="connsiteX102" fmla="*/ 958251 w 3898347"/>
              <a:gd name="connsiteY102" fmla="*/ 4244100 h 4275540"/>
              <a:gd name="connsiteX103" fmla="*/ 905785 w 3898347"/>
              <a:gd name="connsiteY103" fmla="*/ 4260845 h 4275540"/>
              <a:gd name="connsiteX104" fmla="*/ 834176 w 3898347"/>
              <a:gd name="connsiteY104" fmla="*/ 4270241 h 4275540"/>
              <a:gd name="connsiteX105" fmla="*/ 778474 w 3898347"/>
              <a:gd name="connsiteY105" fmla="*/ 4235526 h 4275540"/>
              <a:gd name="connsiteX106" fmla="*/ 774418 w 3898347"/>
              <a:gd name="connsiteY106" fmla="*/ 4242583 h 4275540"/>
              <a:gd name="connsiteX107" fmla="*/ 737705 w 3898347"/>
              <a:gd name="connsiteY107" fmla="*/ 4238891 h 4275540"/>
              <a:gd name="connsiteX108" fmla="*/ 605027 w 3898347"/>
              <a:gd name="connsiteY108" fmla="*/ 4175863 h 4275540"/>
              <a:gd name="connsiteX109" fmla="*/ 533391 w 3898347"/>
              <a:gd name="connsiteY109" fmla="*/ 4170035 h 4275540"/>
              <a:gd name="connsiteX110" fmla="*/ 508621 w 3898347"/>
              <a:gd name="connsiteY110" fmla="*/ 4176044 h 4275540"/>
              <a:gd name="connsiteX111" fmla="*/ 467082 w 3898347"/>
              <a:gd name="connsiteY111" fmla="*/ 4185616 h 4275540"/>
              <a:gd name="connsiteX112" fmla="*/ 437646 w 3898347"/>
              <a:gd name="connsiteY112" fmla="*/ 4212658 h 4275540"/>
              <a:gd name="connsiteX113" fmla="*/ 402271 w 3898347"/>
              <a:gd name="connsiteY113" fmla="*/ 4212774 h 4275540"/>
              <a:gd name="connsiteX114" fmla="*/ 391968 w 3898347"/>
              <a:gd name="connsiteY114" fmla="*/ 4187073 h 4275540"/>
              <a:gd name="connsiteX115" fmla="*/ 354806 w 3898347"/>
              <a:gd name="connsiteY115" fmla="*/ 4195545 h 4275540"/>
              <a:gd name="connsiteX116" fmla="*/ 298662 w 3898347"/>
              <a:gd name="connsiteY116" fmla="*/ 4211227 h 4275540"/>
              <a:gd name="connsiteX117" fmla="*/ 265740 w 3898347"/>
              <a:gd name="connsiteY117" fmla="*/ 4213623 h 4275540"/>
              <a:gd name="connsiteX118" fmla="*/ 176403 w 3898347"/>
              <a:gd name="connsiteY118" fmla="*/ 4227393 h 4275540"/>
              <a:gd name="connsiteX119" fmla="*/ 82528 w 3898347"/>
              <a:gd name="connsiteY119" fmla="*/ 4275540 h 4275540"/>
              <a:gd name="connsiteX120" fmla="*/ 19464 w 3898347"/>
              <a:gd name="connsiteY120" fmla="*/ 4256103 h 4275540"/>
              <a:gd name="connsiteX121" fmla="*/ 0 w 3898347"/>
              <a:gd name="connsiteY121" fmla="*/ 4221939 h 4275540"/>
              <a:gd name="connsiteX122" fmla="*/ 0 w 3898347"/>
              <a:gd name="connsiteY122" fmla="*/ 15850 h 4275540"/>
              <a:gd name="connsiteX123" fmla="*/ 3898347 w 3898347"/>
              <a:gd name="connsiteY123"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090188 w 3898347"/>
              <a:gd name="connsiteY41" fmla="*/ 3855036 h 4275540"/>
              <a:gd name="connsiteX42" fmla="*/ 3031422 w 3898347"/>
              <a:gd name="connsiteY42" fmla="*/ 3858298 h 4275540"/>
              <a:gd name="connsiteX43" fmla="*/ 2996288 w 3898347"/>
              <a:gd name="connsiteY43" fmla="*/ 3860020 h 4275540"/>
              <a:gd name="connsiteX44" fmla="*/ 2901661 w 3898347"/>
              <a:gd name="connsiteY44" fmla="*/ 3882243 h 4275540"/>
              <a:gd name="connsiteX45" fmla="*/ 2782141 w 3898347"/>
              <a:gd name="connsiteY45" fmla="*/ 3932983 h 4275540"/>
              <a:gd name="connsiteX46" fmla="*/ 2749597 w 3898347"/>
              <a:gd name="connsiteY46" fmla="*/ 3956746 h 4275540"/>
              <a:gd name="connsiteX47" fmla="*/ 2730493 w 3898347"/>
              <a:gd name="connsiteY47" fmla="*/ 3955236 h 4275540"/>
              <a:gd name="connsiteX48" fmla="*/ 2707507 w 3898347"/>
              <a:gd name="connsiteY48" fmla="*/ 3947771 h 4275540"/>
              <a:gd name="connsiteX49" fmla="*/ 2701937 w 3898347"/>
              <a:gd name="connsiteY49" fmla="*/ 3950565 h 4275540"/>
              <a:gd name="connsiteX50" fmla="*/ 2679435 w 3898347"/>
              <a:gd name="connsiteY50" fmla="*/ 3949768 h 4275540"/>
              <a:gd name="connsiteX51" fmla="*/ 2667352 w 3898347"/>
              <a:gd name="connsiteY51" fmla="*/ 3942821 h 4275540"/>
              <a:gd name="connsiteX52" fmla="*/ 2657096 w 3898347"/>
              <a:gd name="connsiteY52" fmla="*/ 3953571 h 4275540"/>
              <a:gd name="connsiteX53" fmla="*/ 2655161 w 3898347"/>
              <a:gd name="connsiteY53" fmla="*/ 3962216 h 4275540"/>
              <a:gd name="connsiteX54" fmla="*/ 2638604 w 3898347"/>
              <a:gd name="connsiteY54" fmla="*/ 3955936 h 4275540"/>
              <a:gd name="connsiteX55" fmla="*/ 2626185 w 3898347"/>
              <a:gd name="connsiteY55" fmla="*/ 3962937 h 4275540"/>
              <a:gd name="connsiteX56" fmla="*/ 2614077 w 3898347"/>
              <a:gd name="connsiteY56" fmla="*/ 3955576 h 4275540"/>
              <a:gd name="connsiteX57" fmla="*/ 2609403 w 3898347"/>
              <a:gd name="connsiteY57" fmla="*/ 3956215 h 4275540"/>
              <a:gd name="connsiteX58" fmla="*/ 2597896 w 3898347"/>
              <a:gd name="connsiteY58" fmla="*/ 3958939 h 4275540"/>
              <a:gd name="connsiteX59" fmla="*/ 2578251 w 3898347"/>
              <a:gd name="connsiteY59" fmla="*/ 3965812 h 4275540"/>
              <a:gd name="connsiteX60" fmla="*/ 2571961 w 3898347"/>
              <a:gd name="connsiteY60" fmla="*/ 3966278 h 4275540"/>
              <a:gd name="connsiteX61" fmla="*/ 2559399 w 3898347"/>
              <a:gd name="connsiteY61" fmla="*/ 3979193 h 4275540"/>
              <a:gd name="connsiteX62" fmla="*/ 2533560 w 3898347"/>
              <a:gd name="connsiteY62" fmla="*/ 3988160 h 4275540"/>
              <a:gd name="connsiteX63" fmla="*/ 2515299 w 3898347"/>
              <a:gd name="connsiteY63" fmla="*/ 4016867 h 4275540"/>
              <a:gd name="connsiteX64" fmla="*/ 2513423 w 3898347"/>
              <a:gd name="connsiteY64" fmla="*/ 4018759 h 4275540"/>
              <a:gd name="connsiteX65" fmla="*/ 2482991 w 3898347"/>
              <a:gd name="connsiteY65" fmla="*/ 4012935 h 4275540"/>
              <a:gd name="connsiteX66" fmla="*/ 2446940 w 3898347"/>
              <a:gd name="connsiteY66" fmla="*/ 4021172 h 4275540"/>
              <a:gd name="connsiteX67" fmla="*/ 2404883 w 3898347"/>
              <a:gd name="connsiteY67" fmla="*/ 4024808 h 4275540"/>
              <a:gd name="connsiteX68" fmla="*/ 2373894 w 3898347"/>
              <a:gd name="connsiteY68" fmla="*/ 4023827 h 4275540"/>
              <a:gd name="connsiteX69" fmla="*/ 2297080 w 3898347"/>
              <a:gd name="connsiteY69" fmla="*/ 4040841 h 4275540"/>
              <a:gd name="connsiteX70" fmla="*/ 2170615 w 3898347"/>
              <a:gd name="connsiteY70" fmla="*/ 4077196 h 4275540"/>
              <a:gd name="connsiteX71" fmla="*/ 2143580 w 3898347"/>
              <a:gd name="connsiteY71" fmla="*/ 4083102 h 4275540"/>
              <a:gd name="connsiteX72" fmla="*/ 2119893 w 3898347"/>
              <a:gd name="connsiteY72" fmla="*/ 4080874 h 4275540"/>
              <a:gd name="connsiteX73" fmla="*/ 2114008 w 3898347"/>
              <a:gd name="connsiteY73" fmla="*/ 4073996 h 4275540"/>
              <a:gd name="connsiteX74" fmla="*/ 2099067 w 3898347"/>
              <a:gd name="connsiteY74" fmla="*/ 4076068 h 4275540"/>
              <a:gd name="connsiteX75" fmla="*/ 2095000 w 3898347"/>
              <a:gd name="connsiteY75" fmla="*/ 4075096 h 4275540"/>
              <a:gd name="connsiteX76" fmla="*/ 2071767 w 3898347"/>
              <a:gd name="connsiteY76" fmla="*/ 4071044 h 4275540"/>
              <a:gd name="connsiteX77" fmla="*/ 2024486 w 3898347"/>
              <a:gd name="connsiteY77" fmla="*/ 4100276 h 4275540"/>
              <a:gd name="connsiteX78" fmla="*/ 1964411 w 3898347"/>
              <a:gd name="connsiteY78" fmla="*/ 4105069 h 4275540"/>
              <a:gd name="connsiteX79" fmla="*/ 1739945 w 3898347"/>
              <a:gd name="connsiteY79" fmla="*/ 4171795 h 4275540"/>
              <a:gd name="connsiteX80" fmla="*/ 1610556 w 3898347"/>
              <a:gd name="connsiteY80" fmla="*/ 4167701 h 4275540"/>
              <a:gd name="connsiteX81" fmla="*/ 1553623 w 3898347"/>
              <a:gd name="connsiteY81" fmla="*/ 4236045 h 4275540"/>
              <a:gd name="connsiteX82" fmla="*/ 1548640 w 3898347"/>
              <a:gd name="connsiteY82" fmla="*/ 4238297 h 4275540"/>
              <a:gd name="connsiteX83" fmla="*/ 1530136 w 3898347"/>
              <a:gd name="connsiteY83" fmla="*/ 4227121 h 4275540"/>
              <a:gd name="connsiteX84" fmla="*/ 1508787 w 3898347"/>
              <a:gd name="connsiteY84" fmla="*/ 4234213 h 4275540"/>
              <a:gd name="connsiteX85" fmla="*/ 1488914 w 3898347"/>
              <a:gd name="connsiteY85" fmla="*/ 4241772 h 4275540"/>
              <a:gd name="connsiteX86" fmla="*/ 1488999 w 3898347"/>
              <a:gd name="connsiteY86" fmla="*/ 4251186 h 4275540"/>
              <a:gd name="connsiteX87" fmla="*/ 1475364 w 3898347"/>
              <a:gd name="connsiteY87" fmla="*/ 4248364 h 4275540"/>
              <a:gd name="connsiteX88" fmla="*/ 1457275 w 3898347"/>
              <a:gd name="connsiteY88" fmla="*/ 4252863 h 4275540"/>
              <a:gd name="connsiteX89" fmla="*/ 1448085 w 3898347"/>
              <a:gd name="connsiteY89" fmla="*/ 4248391 h 4275540"/>
              <a:gd name="connsiteX90" fmla="*/ 1315306 w 3898347"/>
              <a:gd name="connsiteY90" fmla="*/ 4237004 h 4275540"/>
              <a:gd name="connsiteX91" fmla="*/ 1272434 w 3898347"/>
              <a:gd name="connsiteY91" fmla="*/ 4244958 h 4275540"/>
              <a:gd name="connsiteX92" fmla="*/ 1231567 w 3898347"/>
              <a:gd name="connsiteY92" fmla="*/ 4219356 h 4275540"/>
              <a:gd name="connsiteX93" fmla="*/ 1216643 w 3898347"/>
              <a:gd name="connsiteY93" fmla="*/ 4229828 h 4275540"/>
              <a:gd name="connsiteX94" fmla="*/ 1214101 w 3898347"/>
              <a:gd name="connsiteY94" fmla="*/ 4231991 h 4275540"/>
              <a:gd name="connsiteX95" fmla="*/ 1203193 w 3898347"/>
              <a:gd name="connsiteY95" fmla="*/ 4232867 h 4275540"/>
              <a:gd name="connsiteX96" fmla="*/ 1201049 w 3898347"/>
              <a:gd name="connsiteY96" fmla="*/ 4242842 h 4275540"/>
              <a:gd name="connsiteX97" fmla="*/ 1185298 w 3898347"/>
              <a:gd name="connsiteY97" fmla="*/ 4251133 h 4275540"/>
              <a:gd name="connsiteX98" fmla="*/ 1164955 w 3898347"/>
              <a:gd name="connsiteY98" fmla="*/ 4250027 h 4275540"/>
              <a:gd name="connsiteX99" fmla="*/ 1067357 w 3898347"/>
              <a:gd name="connsiteY99" fmla="*/ 4233908 h 4275540"/>
              <a:gd name="connsiteX100" fmla="*/ 1009492 w 3898347"/>
              <a:gd name="connsiteY100" fmla="*/ 4230455 h 4275540"/>
              <a:gd name="connsiteX101" fmla="*/ 988345 w 3898347"/>
              <a:gd name="connsiteY101" fmla="*/ 4238880 h 4275540"/>
              <a:gd name="connsiteX102" fmla="*/ 958251 w 3898347"/>
              <a:gd name="connsiteY102" fmla="*/ 4244100 h 4275540"/>
              <a:gd name="connsiteX103" fmla="*/ 905785 w 3898347"/>
              <a:gd name="connsiteY103" fmla="*/ 4260845 h 4275540"/>
              <a:gd name="connsiteX104" fmla="*/ 834176 w 3898347"/>
              <a:gd name="connsiteY104" fmla="*/ 4270241 h 4275540"/>
              <a:gd name="connsiteX105" fmla="*/ 778474 w 3898347"/>
              <a:gd name="connsiteY105" fmla="*/ 4235526 h 4275540"/>
              <a:gd name="connsiteX106" fmla="*/ 774418 w 3898347"/>
              <a:gd name="connsiteY106" fmla="*/ 4242583 h 4275540"/>
              <a:gd name="connsiteX107" fmla="*/ 737705 w 3898347"/>
              <a:gd name="connsiteY107" fmla="*/ 4238891 h 4275540"/>
              <a:gd name="connsiteX108" fmla="*/ 627717 w 3898347"/>
              <a:gd name="connsiteY108" fmla="*/ 4207629 h 4275540"/>
              <a:gd name="connsiteX109" fmla="*/ 533391 w 3898347"/>
              <a:gd name="connsiteY109" fmla="*/ 4170035 h 4275540"/>
              <a:gd name="connsiteX110" fmla="*/ 508621 w 3898347"/>
              <a:gd name="connsiteY110" fmla="*/ 4176044 h 4275540"/>
              <a:gd name="connsiteX111" fmla="*/ 467082 w 3898347"/>
              <a:gd name="connsiteY111" fmla="*/ 4185616 h 4275540"/>
              <a:gd name="connsiteX112" fmla="*/ 437646 w 3898347"/>
              <a:gd name="connsiteY112" fmla="*/ 4212658 h 4275540"/>
              <a:gd name="connsiteX113" fmla="*/ 402271 w 3898347"/>
              <a:gd name="connsiteY113" fmla="*/ 4212774 h 4275540"/>
              <a:gd name="connsiteX114" fmla="*/ 391968 w 3898347"/>
              <a:gd name="connsiteY114" fmla="*/ 4187073 h 4275540"/>
              <a:gd name="connsiteX115" fmla="*/ 354806 w 3898347"/>
              <a:gd name="connsiteY115" fmla="*/ 4195545 h 4275540"/>
              <a:gd name="connsiteX116" fmla="*/ 298662 w 3898347"/>
              <a:gd name="connsiteY116" fmla="*/ 4211227 h 4275540"/>
              <a:gd name="connsiteX117" fmla="*/ 265740 w 3898347"/>
              <a:gd name="connsiteY117" fmla="*/ 4213623 h 4275540"/>
              <a:gd name="connsiteX118" fmla="*/ 176403 w 3898347"/>
              <a:gd name="connsiteY118" fmla="*/ 4227393 h 4275540"/>
              <a:gd name="connsiteX119" fmla="*/ 82528 w 3898347"/>
              <a:gd name="connsiteY119" fmla="*/ 4275540 h 4275540"/>
              <a:gd name="connsiteX120" fmla="*/ 19464 w 3898347"/>
              <a:gd name="connsiteY120" fmla="*/ 4256103 h 4275540"/>
              <a:gd name="connsiteX121" fmla="*/ 0 w 3898347"/>
              <a:gd name="connsiteY121" fmla="*/ 4221939 h 4275540"/>
              <a:gd name="connsiteX122" fmla="*/ 0 w 3898347"/>
              <a:gd name="connsiteY122" fmla="*/ 15850 h 4275540"/>
              <a:gd name="connsiteX123" fmla="*/ 3898347 w 3898347"/>
              <a:gd name="connsiteY123" fmla="*/ 0 h 4275540"/>
              <a:gd name="connsiteX0" fmla="*/ 3898347 w 3898347"/>
              <a:gd name="connsiteY0" fmla="*/ 0 h 4270358"/>
              <a:gd name="connsiteX1" fmla="*/ 3898347 w 3898347"/>
              <a:gd name="connsiteY1" fmla="*/ 3834445 h 4270358"/>
              <a:gd name="connsiteX2" fmla="*/ 3892314 w 3898347"/>
              <a:gd name="connsiteY2" fmla="*/ 3832951 h 4270358"/>
              <a:gd name="connsiteX3" fmla="*/ 3851953 w 3898347"/>
              <a:gd name="connsiteY3" fmla="*/ 3802983 h 4270358"/>
              <a:gd name="connsiteX4" fmla="*/ 3836418 w 3898347"/>
              <a:gd name="connsiteY4" fmla="*/ 3811513 h 4270358"/>
              <a:gd name="connsiteX5" fmla="*/ 3833758 w 3898347"/>
              <a:gd name="connsiteY5" fmla="*/ 3813341 h 4270358"/>
              <a:gd name="connsiteX6" fmla="*/ 3822673 w 3898347"/>
              <a:gd name="connsiteY6" fmla="*/ 3812913 h 4270358"/>
              <a:gd name="connsiteX7" fmla="*/ 3820104 w 3898347"/>
              <a:gd name="connsiteY7" fmla="*/ 3822466 h 4270358"/>
              <a:gd name="connsiteX8" fmla="*/ 3803816 w 3898347"/>
              <a:gd name="connsiteY8" fmla="*/ 3828757 h 4270358"/>
              <a:gd name="connsiteX9" fmla="*/ 3729936 w 3898347"/>
              <a:gd name="connsiteY9" fmla="*/ 3815386 h 4270358"/>
              <a:gd name="connsiteX10" fmla="*/ 3726018 w 3898347"/>
              <a:gd name="connsiteY10" fmla="*/ 3815100 h 4270358"/>
              <a:gd name="connsiteX11" fmla="*/ 3725413 w 3898347"/>
              <a:gd name="connsiteY11" fmla="*/ 3814615 h 4270358"/>
              <a:gd name="connsiteX12" fmla="*/ 3713801 w 3898347"/>
              <a:gd name="connsiteY12" fmla="*/ 3811018 h 4270358"/>
              <a:gd name="connsiteX13" fmla="*/ 3709087 w 3898347"/>
              <a:gd name="connsiteY13" fmla="*/ 3813195 h 4270358"/>
              <a:gd name="connsiteX14" fmla="*/ 3698038 w 3898347"/>
              <a:gd name="connsiteY14" fmla="*/ 3806182 h 4270358"/>
              <a:gd name="connsiteX15" fmla="*/ 3662227 w 3898347"/>
              <a:gd name="connsiteY15" fmla="*/ 3807761 h 4270358"/>
              <a:gd name="connsiteX16" fmla="*/ 3659872 w 3898347"/>
              <a:gd name="connsiteY16" fmla="*/ 3805524 h 4270358"/>
              <a:gd name="connsiteX17" fmla="*/ 3643454 w 3898347"/>
              <a:gd name="connsiteY17" fmla="*/ 3794831 h 4270358"/>
              <a:gd name="connsiteX18" fmla="*/ 3624789 w 3898347"/>
              <a:gd name="connsiteY18" fmla="*/ 3803185 h 4270358"/>
              <a:gd name="connsiteX19" fmla="*/ 3602327 w 3898347"/>
              <a:gd name="connsiteY19" fmla="*/ 3794616 h 4270358"/>
              <a:gd name="connsiteX20" fmla="*/ 3596645 w 3898347"/>
              <a:gd name="connsiteY20" fmla="*/ 3797108 h 4270358"/>
              <a:gd name="connsiteX21" fmla="*/ 3574144 w 3898347"/>
              <a:gd name="connsiteY21" fmla="*/ 3795108 h 4270358"/>
              <a:gd name="connsiteX22" fmla="*/ 3562310 w 3898347"/>
              <a:gd name="connsiteY22" fmla="*/ 3787534 h 4270358"/>
              <a:gd name="connsiteX23" fmla="*/ 3551635 w 3898347"/>
              <a:gd name="connsiteY23" fmla="*/ 3797705 h 4270358"/>
              <a:gd name="connsiteX24" fmla="*/ 3542668 w 3898347"/>
              <a:gd name="connsiteY24" fmla="*/ 3803283 h 4270358"/>
              <a:gd name="connsiteX25" fmla="*/ 3533033 w 3898347"/>
              <a:gd name="connsiteY25" fmla="*/ 3799071 h 4270358"/>
              <a:gd name="connsiteX26" fmla="*/ 3521726 w 3898347"/>
              <a:gd name="connsiteY26" fmla="*/ 3804691 h 4270358"/>
              <a:gd name="connsiteX27" fmla="*/ 3520080 w 3898347"/>
              <a:gd name="connsiteY27" fmla="*/ 3805210 h 4270358"/>
              <a:gd name="connsiteX28" fmla="*/ 3508491 w 3898347"/>
              <a:gd name="connsiteY28" fmla="*/ 3797398 h 4270358"/>
              <a:gd name="connsiteX29" fmla="*/ 3503787 w 3898347"/>
              <a:gd name="connsiteY29" fmla="*/ 3797787 h 4270358"/>
              <a:gd name="connsiteX30" fmla="*/ 3492165 w 3898347"/>
              <a:gd name="connsiteY30" fmla="*/ 3799887 h 4270358"/>
              <a:gd name="connsiteX31" fmla="*/ 3472233 w 3898347"/>
              <a:gd name="connsiteY31" fmla="*/ 3805682 h 4270358"/>
              <a:gd name="connsiteX32" fmla="*/ 3465921 w 3898347"/>
              <a:gd name="connsiteY32" fmla="*/ 3805814 h 4270358"/>
              <a:gd name="connsiteX33" fmla="*/ 3455541 w 3898347"/>
              <a:gd name="connsiteY33" fmla="*/ 3815505 h 4270358"/>
              <a:gd name="connsiteX34" fmla="*/ 3429027 w 3898347"/>
              <a:gd name="connsiteY34" fmla="*/ 3816906 h 4270358"/>
              <a:gd name="connsiteX35" fmla="*/ 3369507 w 3898347"/>
              <a:gd name="connsiteY35" fmla="*/ 3825563 h 4270358"/>
              <a:gd name="connsiteX36" fmla="*/ 3324491 w 3898347"/>
              <a:gd name="connsiteY36" fmla="*/ 3832006 h 4270358"/>
              <a:gd name="connsiteX37" fmla="*/ 3244235 w 3898347"/>
              <a:gd name="connsiteY37" fmla="*/ 3834376 h 4270358"/>
              <a:gd name="connsiteX38" fmla="*/ 3226507 w 3898347"/>
              <a:gd name="connsiteY38" fmla="*/ 3820131 h 4270358"/>
              <a:gd name="connsiteX39" fmla="*/ 3191688 w 3898347"/>
              <a:gd name="connsiteY39" fmla="*/ 3837359 h 4270358"/>
              <a:gd name="connsiteX40" fmla="*/ 3185553 w 3898347"/>
              <a:gd name="connsiteY40" fmla="*/ 3859030 h 4270358"/>
              <a:gd name="connsiteX41" fmla="*/ 3090188 w 3898347"/>
              <a:gd name="connsiteY41" fmla="*/ 3855036 h 4270358"/>
              <a:gd name="connsiteX42" fmla="*/ 3031422 w 3898347"/>
              <a:gd name="connsiteY42" fmla="*/ 3858298 h 4270358"/>
              <a:gd name="connsiteX43" fmla="*/ 2996288 w 3898347"/>
              <a:gd name="connsiteY43" fmla="*/ 3860020 h 4270358"/>
              <a:gd name="connsiteX44" fmla="*/ 2901661 w 3898347"/>
              <a:gd name="connsiteY44" fmla="*/ 3882243 h 4270358"/>
              <a:gd name="connsiteX45" fmla="*/ 2782141 w 3898347"/>
              <a:gd name="connsiteY45" fmla="*/ 3932983 h 4270358"/>
              <a:gd name="connsiteX46" fmla="*/ 2749597 w 3898347"/>
              <a:gd name="connsiteY46" fmla="*/ 3956746 h 4270358"/>
              <a:gd name="connsiteX47" fmla="*/ 2730493 w 3898347"/>
              <a:gd name="connsiteY47" fmla="*/ 3955236 h 4270358"/>
              <a:gd name="connsiteX48" fmla="*/ 2707507 w 3898347"/>
              <a:gd name="connsiteY48" fmla="*/ 3947771 h 4270358"/>
              <a:gd name="connsiteX49" fmla="*/ 2701937 w 3898347"/>
              <a:gd name="connsiteY49" fmla="*/ 3950565 h 4270358"/>
              <a:gd name="connsiteX50" fmla="*/ 2679435 w 3898347"/>
              <a:gd name="connsiteY50" fmla="*/ 3949768 h 4270358"/>
              <a:gd name="connsiteX51" fmla="*/ 2667352 w 3898347"/>
              <a:gd name="connsiteY51" fmla="*/ 3942821 h 4270358"/>
              <a:gd name="connsiteX52" fmla="*/ 2657096 w 3898347"/>
              <a:gd name="connsiteY52" fmla="*/ 3953571 h 4270358"/>
              <a:gd name="connsiteX53" fmla="*/ 2655161 w 3898347"/>
              <a:gd name="connsiteY53" fmla="*/ 3962216 h 4270358"/>
              <a:gd name="connsiteX54" fmla="*/ 2638604 w 3898347"/>
              <a:gd name="connsiteY54" fmla="*/ 3955936 h 4270358"/>
              <a:gd name="connsiteX55" fmla="*/ 2626185 w 3898347"/>
              <a:gd name="connsiteY55" fmla="*/ 3962937 h 4270358"/>
              <a:gd name="connsiteX56" fmla="*/ 2614077 w 3898347"/>
              <a:gd name="connsiteY56" fmla="*/ 3955576 h 4270358"/>
              <a:gd name="connsiteX57" fmla="*/ 2609403 w 3898347"/>
              <a:gd name="connsiteY57" fmla="*/ 3956215 h 4270358"/>
              <a:gd name="connsiteX58" fmla="*/ 2597896 w 3898347"/>
              <a:gd name="connsiteY58" fmla="*/ 3958939 h 4270358"/>
              <a:gd name="connsiteX59" fmla="*/ 2578251 w 3898347"/>
              <a:gd name="connsiteY59" fmla="*/ 3965812 h 4270358"/>
              <a:gd name="connsiteX60" fmla="*/ 2571961 w 3898347"/>
              <a:gd name="connsiteY60" fmla="*/ 3966278 h 4270358"/>
              <a:gd name="connsiteX61" fmla="*/ 2559399 w 3898347"/>
              <a:gd name="connsiteY61" fmla="*/ 3979193 h 4270358"/>
              <a:gd name="connsiteX62" fmla="*/ 2533560 w 3898347"/>
              <a:gd name="connsiteY62" fmla="*/ 3988160 h 4270358"/>
              <a:gd name="connsiteX63" fmla="*/ 2515299 w 3898347"/>
              <a:gd name="connsiteY63" fmla="*/ 4016867 h 4270358"/>
              <a:gd name="connsiteX64" fmla="*/ 2513423 w 3898347"/>
              <a:gd name="connsiteY64" fmla="*/ 4018759 h 4270358"/>
              <a:gd name="connsiteX65" fmla="*/ 2482991 w 3898347"/>
              <a:gd name="connsiteY65" fmla="*/ 4012935 h 4270358"/>
              <a:gd name="connsiteX66" fmla="*/ 2446940 w 3898347"/>
              <a:gd name="connsiteY66" fmla="*/ 4021172 h 4270358"/>
              <a:gd name="connsiteX67" fmla="*/ 2404883 w 3898347"/>
              <a:gd name="connsiteY67" fmla="*/ 4024808 h 4270358"/>
              <a:gd name="connsiteX68" fmla="*/ 2373894 w 3898347"/>
              <a:gd name="connsiteY68" fmla="*/ 4023827 h 4270358"/>
              <a:gd name="connsiteX69" fmla="*/ 2297080 w 3898347"/>
              <a:gd name="connsiteY69" fmla="*/ 4040841 h 4270358"/>
              <a:gd name="connsiteX70" fmla="*/ 2170615 w 3898347"/>
              <a:gd name="connsiteY70" fmla="*/ 4077196 h 4270358"/>
              <a:gd name="connsiteX71" fmla="*/ 2143580 w 3898347"/>
              <a:gd name="connsiteY71" fmla="*/ 4083102 h 4270358"/>
              <a:gd name="connsiteX72" fmla="*/ 2119893 w 3898347"/>
              <a:gd name="connsiteY72" fmla="*/ 4080874 h 4270358"/>
              <a:gd name="connsiteX73" fmla="*/ 2114008 w 3898347"/>
              <a:gd name="connsiteY73" fmla="*/ 4073996 h 4270358"/>
              <a:gd name="connsiteX74" fmla="*/ 2099067 w 3898347"/>
              <a:gd name="connsiteY74" fmla="*/ 4076068 h 4270358"/>
              <a:gd name="connsiteX75" fmla="*/ 2095000 w 3898347"/>
              <a:gd name="connsiteY75" fmla="*/ 4075096 h 4270358"/>
              <a:gd name="connsiteX76" fmla="*/ 2071767 w 3898347"/>
              <a:gd name="connsiteY76" fmla="*/ 4071044 h 4270358"/>
              <a:gd name="connsiteX77" fmla="*/ 2024486 w 3898347"/>
              <a:gd name="connsiteY77" fmla="*/ 4100276 h 4270358"/>
              <a:gd name="connsiteX78" fmla="*/ 1964411 w 3898347"/>
              <a:gd name="connsiteY78" fmla="*/ 4105069 h 4270358"/>
              <a:gd name="connsiteX79" fmla="*/ 1739945 w 3898347"/>
              <a:gd name="connsiteY79" fmla="*/ 4171795 h 4270358"/>
              <a:gd name="connsiteX80" fmla="*/ 1610556 w 3898347"/>
              <a:gd name="connsiteY80" fmla="*/ 4167701 h 4270358"/>
              <a:gd name="connsiteX81" fmla="*/ 1553623 w 3898347"/>
              <a:gd name="connsiteY81" fmla="*/ 4236045 h 4270358"/>
              <a:gd name="connsiteX82" fmla="*/ 1548640 w 3898347"/>
              <a:gd name="connsiteY82" fmla="*/ 4238297 h 4270358"/>
              <a:gd name="connsiteX83" fmla="*/ 1530136 w 3898347"/>
              <a:gd name="connsiteY83" fmla="*/ 4227121 h 4270358"/>
              <a:gd name="connsiteX84" fmla="*/ 1508787 w 3898347"/>
              <a:gd name="connsiteY84" fmla="*/ 4234213 h 4270358"/>
              <a:gd name="connsiteX85" fmla="*/ 1488914 w 3898347"/>
              <a:gd name="connsiteY85" fmla="*/ 4241772 h 4270358"/>
              <a:gd name="connsiteX86" fmla="*/ 1488999 w 3898347"/>
              <a:gd name="connsiteY86" fmla="*/ 4251186 h 4270358"/>
              <a:gd name="connsiteX87" fmla="*/ 1475364 w 3898347"/>
              <a:gd name="connsiteY87" fmla="*/ 4248364 h 4270358"/>
              <a:gd name="connsiteX88" fmla="*/ 1457275 w 3898347"/>
              <a:gd name="connsiteY88" fmla="*/ 4252863 h 4270358"/>
              <a:gd name="connsiteX89" fmla="*/ 1448085 w 3898347"/>
              <a:gd name="connsiteY89" fmla="*/ 4248391 h 4270358"/>
              <a:gd name="connsiteX90" fmla="*/ 1315306 w 3898347"/>
              <a:gd name="connsiteY90" fmla="*/ 4237004 h 4270358"/>
              <a:gd name="connsiteX91" fmla="*/ 1272434 w 3898347"/>
              <a:gd name="connsiteY91" fmla="*/ 4244958 h 4270358"/>
              <a:gd name="connsiteX92" fmla="*/ 1231567 w 3898347"/>
              <a:gd name="connsiteY92" fmla="*/ 4219356 h 4270358"/>
              <a:gd name="connsiteX93" fmla="*/ 1216643 w 3898347"/>
              <a:gd name="connsiteY93" fmla="*/ 4229828 h 4270358"/>
              <a:gd name="connsiteX94" fmla="*/ 1214101 w 3898347"/>
              <a:gd name="connsiteY94" fmla="*/ 4231991 h 4270358"/>
              <a:gd name="connsiteX95" fmla="*/ 1203193 w 3898347"/>
              <a:gd name="connsiteY95" fmla="*/ 4232867 h 4270358"/>
              <a:gd name="connsiteX96" fmla="*/ 1201049 w 3898347"/>
              <a:gd name="connsiteY96" fmla="*/ 4242842 h 4270358"/>
              <a:gd name="connsiteX97" fmla="*/ 1185298 w 3898347"/>
              <a:gd name="connsiteY97" fmla="*/ 4251133 h 4270358"/>
              <a:gd name="connsiteX98" fmla="*/ 1164955 w 3898347"/>
              <a:gd name="connsiteY98" fmla="*/ 4250027 h 4270358"/>
              <a:gd name="connsiteX99" fmla="*/ 1067357 w 3898347"/>
              <a:gd name="connsiteY99" fmla="*/ 4233908 h 4270358"/>
              <a:gd name="connsiteX100" fmla="*/ 1009492 w 3898347"/>
              <a:gd name="connsiteY100" fmla="*/ 4230455 h 4270358"/>
              <a:gd name="connsiteX101" fmla="*/ 988345 w 3898347"/>
              <a:gd name="connsiteY101" fmla="*/ 4238880 h 4270358"/>
              <a:gd name="connsiteX102" fmla="*/ 958251 w 3898347"/>
              <a:gd name="connsiteY102" fmla="*/ 4244100 h 4270358"/>
              <a:gd name="connsiteX103" fmla="*/ 905785 w 3898347"/>
              <a:gd name="connsiteY103" fmla="*/ 4260845 h 4270358"/>
              <a:gd name="connsiteX104" fmla="*/ 834176 w 3898347"/>
              <a:gd name="connsiteY104" fmla="*/ 4270241 h 4270358"/>
              <a:gd name="connsiteX105" fmla="*/ 778474 w 3898347"/>
              <a:gd name="connsiteY105" fmla="*/ 4235526 h 4270358"/>
              <a:gd name="connsiteX106" fmla="*/ 774418 w 3898347"/>
              <a:gd name="connsiteY106" fmla="*/ 4242583 h 4270358"/>
              <a:gd name="connsiteX107" fmla="*/ 737705 w 3898347"/>
              <a:gd name="connsiteY107" fmla="*/ 4238891 h 4270358"/>
              <a:gd name="connsiteX108" fmla="*/ 627717 w 3898347"/>
              <a:gd name="connsiteY108" fmla="*/ 4207629 h 4270358"/>
              <a:gd name="connsiteX109" fmla="*/ 533391 w 3898347"/>
              <a:gd name="connsiteY109" fmla="*/ 4170035 h 4270358"/>
              <a:gd name="connsiteX110" fmla="*/ 508621 w 3898347"/>
              <a:gd name="connsiteY110" fmla="*/ 4176044 h 4270358"/>
              <a:gd name="connsiteX111" fmla="*/ 467082 w 3898347"/>
              <a:gd name="connsiteY111" fmla="*/ 4185616 h 4270358"/>
              <a:gd name="connsiteX112" fmla="*/ 437646 w 3898347"/>
              <a:gd name="connsiteY112" fmla="*/ 4212658 h 4270358"/>
              <a:gd name="connsiteX113" fmla="*/ 402271 w 3898347"/>
              <a:gd name="connsiteY113" fmla="*/ 4212774 h 4270358"/>
              <a:gd name="connsiteX114" fmla="*/ 391968 w 3898347"/>
              <a:gd name="connsiteY114" fmla="*/ 4187073 h 4270358"/>
              <a:gd name="connsiteX115" fmla="*/ 354806 w 3898347"/>
              <a:gd name="connsiteY115" fmla="*/ 4195545 h 4270358"/>
              <a:gd name="connsiteX116" fmla="*/ 298662 w 3898347"/>
              <a:gd name="connsiteY116" fmla="*/ 4211227 h 4270358"/>
              <a:gd name="connsiteX117" fmla="*/ 265740 w 3898347"/>
              <a:gd name="connsiteY117" fmla="*/ 4213623 h 4270358"/>
              <a:gd name="connsiteX118" fmla="*/ 176403 w 3898347"/>
              <a:gd name="connsiteY118" fmla="*/ 4227393 h 4270358"/>
              <a:gd name="connsiteX119" fmla="*/ 82528 w 3898347"/>
              <a:gd name="connsiteY119" fmla="*/ 4243774 h 4270358"/>
              <a:gd name="connsiteX120" fmla="*/ 19464 w 3898347"/>
              <a:gd name="connsiteY120" fmla="*/ 4256103 h 4270358"/>
              <a:gd name="connsiteX121" fmla="*/ 0 w 3898347"/>
              <a:gd name="connsiteY121" fmla="*/ 4221939 h 4270358"/>
              <a:gd name="connsiteX122" fmla="*/ 0 w 3898347"/>
              <a:gd name="connsiteY122" fmla="*/ 15850 h 4270358"/>
              <a:gd name="connsiteX123" fmla="*/ 3898347 w 3898347"/>
              <a:gd name="connsiteY123" fmla="*/ 0 h 4270358"/>
              <a:gd name="connsiteX0" fmla="*/ 3898347 w 3898347"/>
              <a:gd name="connsiteY0" fmla="*/ 0 h 4270358"/>
              <a:gd name="connsiteX1" fmla="*/ 3898347 w 3898347"/>
              <a:gd name="connsiteY1" fmla="*/ 3834445 h 4270358"/>
              <a:gd name="connsiteX2" fmla="*/ 3892314 w 3898347"/>
              <a:gd name="connsiteY2" fmla="*/ 3832951 h 4270358"/>
              <a:gd name="connsiteX3" fmla="*/ 3851953 w 3898347"/>
              <a:gd name="connsiteY3" fmla="*/ 3802983 h 4270358"/>
              <a:gd name="connsiteX4" fmla="*/ 3836418 w 3898347"/>
              <a:gd name="connsiteY4" fmla="*/ 3811513 h 4270358"/>
              <a:gd name="connsiteX5" fmla="*/ 3833758 w 3898347"/>
              <a:gd name="connsiteY5" fmla="*/ 3813341 h 4270358"/>
              <a:gd name="connsiteX6" fmla="*/ 3822673 w 3898347"/>
              <a:gd name="connsiteY6" fmla="*/ 3812913 h 4270358"/>
              <a:gd name="connsiteX7" fmla="*/ 3820104 w 3898347"/>
              <a:gd name="connsiteY7" fmla="*/ 3822466 h 4270358"/>
              <a:gd name="connsiteX8" fmla="*/ 3803816 w 3898347"/>
              <a:gd name="connsiteY8" fmla="*/ 3828757 h 4270358"/>
              <a:gd name="connsiteX9" fmla="*/ 3729936 w 3898347"/>
              <a:gd name="connsiteY9" fmla="*/ 3815386 h 4270358"/>
              <a:gd name="connsiteX10" fmla="*/ 3726018 w 3898347"/>
              <a:gd name="connsiteY10" fmla="*/ 3815100 h 4270358"/>
              <a:gd name="connsiteX11" fmla="*/ 3725413 w 3898347"/>
              <a:gd name="connsiteY11" fmla="*/ 3814615 h 4270358"/>
              <a:gd name="connsiteX12" fmla="*/ 3713801 w 3898347"/>
              <a:gd name="connsiteY12" fmla="*/ 3811018 h 4270358"/>
              <a:gd name="connsiteX13" fmla="*/ 3709087 w 3898347"/>
              <a:gd name="connsiteY13" fmla="*/ 3813195 h 4270358"/>
              <a:gd name="connsiteX14" fmla="*/ 3698038 w 3898347"/>
              <a:gd name="connsiteY14" fmla="*/ 3806182 h 4270358"/>
              <a:gd name="connsiteX15" fmla="*/ 3662227 w 3898347"/>
              <a:gd name="connsiteY15" fmla="*/ 3807761 h 4270358"/>
              <a:gd name="connsiteX16" fmla="*/ 3659872 w 3898347"/>
              <a:gd name="connsiteY16" fmla="*/ 3805524 h 4270358"/>
              <a:gd name="connsiteX17" fmla="*/ 3643454 w 3898347"/>
              <a:gd name="connsiteY17" fmla="*/ 3794831 h 4270358"/>
              <a:gd name="connsiteX18" fmla="*/ 3624789 w 3898347"/>
              <a:gd name="connsiteY18" fmla="*/ 3803185 h 4270358"/>
              <a:gd name="connsiteX19" fmla="*/ 3602327 w 3898347"/>
              <a:gd name="connsiteY19" fmla="*/ 3794616 h 4270358"/>
              <a:gd name="connsiteX20" fmla="*/ 3596645 w 3898347"/>
              <a:gd name="connsiteY20" fmla="*/ 3797108 h 4270358"/>
              <a:gd name="connsiteX21" fmla="*/ 3574144 w 3898347"/>
              <a:gd name="connsiteY21" fmla="*/ 3795108 h 4270358"/>
              <a:gd name="connsiteX22" fmla="*/ 3562310 w 3898347"/>
              <a:gd name="connsiteY22" fmla="*/ 3787534 h 4270358"/>
              <a:gd name="connsiteX23" fmla="*/ 3551635 w 3898347"/>
              <a:gd name="connsiteY23" fmla="*/ 3797705 h 4270358"/>
              <a:gd name="connsiteX24" fmla="*/ 3542668 w 3898347"/>
              <a:gd name="connsiteY24" fmla="*/ 3803283 h 4270358"/>
              <a:gd name="connsiteX25" fmla="*/ 3533033 w 3898347"/>
              <a:gd name="connsiteY25" fmla="*/ 3799071 h 4270358"/>
              <a:gd name="connsiteX26" fmla="*/ 3521726 w 3898347"/>
              <a:gd name="connsiteY26" fmla="*/ 3804691 h 4270358"/>
              <a:gd name="connsiteX27" fmla="*/ 3520080 w 3898347"/>
              <a:gd name="connsiteY27" fmla="*/ 3805210 h 4270358"/>
              <a:gd name="connsiteX28" fmla="*/ 3508491 w 3898347"/>
              <a:gd name="connsiteY28" fmla="*/ 3797398 h 4270358"/>
              <a:gd name="connsiteX29" fmla="*/ 3503787 w 3898347"/>
              <a:gd name="connsiteY29" fmla="*/ 3797787 h 4270358"/>
              <a:gd name="connsiteX30" fmla="*/ 3492165 w 3898347"/>
              <a:gd name="connsiteY30" fmla="*/ 3799887 h 4270358"/>
              <a:gd name="connsiteX31" fmla="*/ 3472233 w 3898347"/>
              <a:gd name="connsiteY31" fmla="*/ 3805682 h 4270358"/>
              <a:gd name="connsiteX32" fmla="*/ 3465921 w 3898347"/>
              <a:gd name="connsiteY32" fmla="*/ 3805814 h 4270358"/>
              <a:gd name="connsiteX33" fmla="*/ 3455541 w 3898347"/>
              <a:gd name="connsiteY33" fmla="*/ 3815505 h 4270358"/>
              <a:gd name="connsiteX34" fmla="*/ 3429027 w 3898347"/>
              <a:gd name="connsiteY34" fmla="*/ 3816906 h 4270358"/>
              <a:gd name="connsiteX35" fmla="*/ 3369507 w 3898347"/>
              <a:gd name="connsiteY35" fmla="*/ 3825563 h 4270358"/>
              <a:gd name="connsiteX36" fmla="*/ 3324491 w 3898347"/>
              <a:gd name="connsiteY36" fmla="*/ 3832006 h 4270358"/>
              <a:gd name="connsiteX37" fmla="*/ 3244235 w 3898347"/>
              <a:gd name="connsiteY37" fmla="*/ 3834376 h 4270358"/>
              <a:gd name="connsiteX38" fmla="*/ 3226507 w 3898347"/>
              <a:gd name="connsiteY38" fmla="*/ 3820131 h 4270358"/>
              <a:gd name="connsiteX39" fmla="*/ 3191688 w 3898347"/>
              <a:gd name="connsiteY39" fmla="*/ 3837359 h 4270358"/>
              <a:gd name="connsiteX40" fmla="*/ 3153779 w 3898347"/>
              <a:gd name="connsiteY40" fmla="*/ 3848439 h 4270358"/>
              <a:gd name="connsiteX41" fmla="*/ 3090188 w 3898347"/>
              <a:gd name="connsiteY41" fmla="*/ 3855036 h 4270358"/>
              <a:gd name="connsiteX42" fmla="*/ 3031422 w 3898347"/>
              <a:gd name="connsiteY42" fmla="*/ 3858298 h 4270358"/>
              <a:gd name="connsiteX43" fmla="*/ 2996288 w 3898347"/>
              <a:gd name="connsiteY43" fmla="*/ 3860020 h 4270358"/>
              <a:gd name="connsiteX44" fmla="*/ 2901661 w 3898347"/>
              <a:gd name="connsiteY44" fmla="*/ 3882243 h 4270358"/>
              <a:gd name="connsiteX45" fmla="*/ 2782141 w 3898347"/>
              <a:gd name="connsiteY45" fmla="*/ 3932983 h 4270358"/>
              <a:gd name="connsiteX46" fmla="*/ 2749597 w 3898347"/>
              <a:gd name="connsiteY46" fmla="*/ 3956746 h 4270358"/>
              <a:gd name="connsiteX47" fmla="*/ 2730493 w 3898347"/>
              <a:gd name="connsiteY47" fmla="*/ 3955236 h 4270358"/>
              <a:gd name="connsiteX48" fmla="*/ 2707507 w 3898347"/>
              <a:gd name="connsiteY48" fmla="*/ 3947771 h 4270358"/>
              <a:gd name="connsiteX49" fmla="*/ 2701937 w 3898347"/>
              <a:gd name="connsiteY49" fmla="*/ 3950565 h 4270358"/>
              <a:gd name="connsiteX50" fmla="*/ 2679435 w 3898347"/>
              <a:gd name="connsiteY50" fmla="*/ 3949768 h 4270358"/>
              <a:gd name="connsiteX51" fmla="*/ 2667352 w 3898347"/>
              <a:gd name="connsiteY51" fmla="*/ 3942821 h 4270358"/>
              <a:gd name="connsiteX52" fmla="*/ 2657096 w 3898347"/>
              <a:gd name="connsiteY52" fmla="*/ 3953571 h 4270358"/>
              <a:gd name="connsiteX53" fmla="*/ 2655161 w 3898347"/>
              <a:gd name="connsiteY53" fmla="*/ 3962216 h 4270358"/>
              <a:gd name="connsiteX54" fmla="*/ 2638604 w 3898347"/>
              <a:gd name="connsiteY54" fmla="*/ 3955936 h 4270358"/>
              <a:gd name="connsiteX55" fmla="*/ 2626185 w 3898347"/>
              <a:gd name="connsiteY55" fmla="*/ 3962937 h 4270358"/>
              <a:gd name="connsiteX56" fmla="*/ 2614077 w 3898347"/>
              <a:gd name="connsiteY56" fmla="*/ 3955576 h 4270358"/>
              <a:gd name="connsiteX57" fmla="*/ 2609403 w 3898347"/>
              <a:gd name="connsiteY57" fmla="*/ 3956215 h 4270358"/>
              <a:gd name="connsiteX58" fmla="*/ 2597896 w 3898347"/>
              <a:gd name="connsiteY58" fmla="*/ 3958939 h 4270358"/>
              <a:gd name="connsiteX59" fmla="*/ 2578251 w 3898347"/>
              <a:gd name="connsiteY59" fmla="*/ 3965812 h 4270358"/>
              <a:gd name="connsiteX60" fmla="*/ 2571961 w 3898347"/>
              <a:gd name="connsiteY60" fmla="*/ 3966278 h 4270358"/>
              <a:gd name="connsiteX61" fmla="*/ 2559399 w 3898347"/>
              <a:gd name="connsiteY61" fmla="*/ 3979193 h 4270358"/>
              <a:gd name="connsiteX62" fmla="*/ 2533560 w 3898347"/>
              <a:gd name="connsiteY62" fmla="*/ 3988160 h 4270358"/>
              <a:gd name="connsiteX63" fmla="*/ 2515299 w 3898347"/>
              <a:gd name="connsiteY63" fmla="*/ 4016867 h 4270358"/>
              <a:gd name="connsiteX64" fmla="*/ 2513423 w 3898347"/>
              <a:gd name="connsiteY64" fmla="*/ 4018759 h 4270358"/>
              <a:gd name="connsiteX65" fmla="*/ 2482991 w 3898347"/>
              <a:gd name="connsiteY65" fmla="*/ 4012935 h 4270358"/>
              <a:gd name="connsiteX66" fmla="*/ 2446940 w 3898347"/>
              <a:gd name="connsiteY66" fmla="*/ 4021172 h 4270358"/>
              <a:gd name="connsiteX67" fmla="*/ 2404883 w 3898347"/>
              <a:gd name="connsiteY67" fmla="*/ 4024808 h 4270358"/>
              <a:gd name="connsiteX68" fmla="*/ 2373894 w 3898347"/>
              <a:gd name="connsiteY68" fmla="*/ 4023827 h 4270358"/>
              <a:gd name="connsiteX69" fmla="*/ 2297080 w 3898347"/>
              <a:gd name="connsiteY69" fmla="*/ 4040841 h 4270358"/>
              <a:gd name="connsiteX70" fmla="*/ 2170615 w 3898347"/>
              <a:gd name="connsiteY70" fmla="*/ 4077196 h 4270358"/>
              <a:gd name="connsiteX71" fmla="*/ 2143580 w 3898347"/>
              <a:gd name="connsiteY71" fmla="*/ 4083102 h 4270358"/>
              <a:gd name="connsiteX72" fmla="*/ 2119893 w 3898347"/>
              <a:gd name="connsiteY72" fmla="*/ 4080874 h 4270358"/>
              <a:gd name="connsiteX73" fmla="*/ 2114008 w 3898347"/>
              <a:gd name="connsiteY73" fmla="*/ 4073996 h 4270358"/>
              <a:gd name="connsiteX74" fmla="*/ 2099067 w 3898347"/>
              <a:gd name="connsiteY74" fmla="*/ 4076068 h 4270358"/>
              <a:gd name="connsiteX75" fmla="*/ 2095000 w 3898347"/>
              <a:gd name="connsiteY75" fmla="*/ 4075096 h 4270358"/>
              <a:gd name="connsiteX76" fmla="*/ 2071767 w 3898347"/>
              <a:gd name="connsiteY76" fmla="*/ 4071044 h 4270358"/>
              <a:gd name="connsiteX77" fmla="*/ 2024486 w 3898347"/>
              <a:gd name="connsiteY77" fmla="*/ 4100276 h 4270358"/>
              <a:gd name="connsiteX78" fmla="*/ 1964411 w 3898347"/>
              <a:gd name="connsiteY78" fmla="*/ 4105069 h 4270358"/>
              <a:gd name="connsiteX79" fmla="*/ 1739945 w 3898347"/>
              <a:gd name="connsiteY79" fmla="*/ 4171795 h 4270358"/>
              <a:gd name="connsiteX80" fmla="*/ 1610556 w 3898347"/>
              <a:gd name="connsiteY80" fmla="*/ 4167701 h 4270358"/>
              <a:gd name="connsiteX81" fmla="*/ 1553623 w 3898347"/>
              <a:gd name="connsiteY81" fmla="*/ 4236045 h 4270358"/>
              <a:gd name="connsiteX82" fmla="*/ 1548640 w 3898347"/>
              <a:gd name="connsiteY82" fmla="*/ 4238297 h 4270358"/>
              <a:gd name="connsiteX83" fmla="*/ 1530136 w 3898347"/>
              <a:gd name="connsiteY83" fmla="*/ 4227121 h 4270358"/>
              <a:gd name="connsiteX84" fmla="*/ 1508787 w 3898347"/>
              <a:gd name="connsiteY84" fmla="*/ 4234213 h 4270358"/>
              <a:gd name="connsiteX85" fmla="*/ 1488914 w 3898347"/>
              <a:gd name="connsiteY85" fmla="*/ 4241772 h 4270358"/>
              <a:gd name="connsiteX86" fmla="*/ 1488999 w 3898347"/>
              <a:gd name="connsiteY86" fmla="*/ 4251186 h 4270358"/>
              <a:gd name="connsiteX87" fmla="*/ 1475364 w 3898347"/>
              <a:gd name="connsiteY87" fmla="*/ 4248364 h 4270358"/>
              <a:gd name="connsiteX88" fmla="*/ 1457275 w 3898347"/>
              <a:gd name="connsiteY88" fmla="*/ 4252863 h 4270358"/>
              <a:gd name="connsiteX89" fmla="*/ 1448085 w 3898347"/>
              <a:gd name="connsiteY89" fmla="*/ 4248391 h 4270358"/>
              <a:gd name="connsiteX90" fmla="*/ 1315306 w 3898347"/>
              <a:gd name="connsiteY90" fmla="*/ 4237004 h 4270358"/>
              <a:gd name="connsiteX91" fmla="*/ 1272434 w 3898347"/>
              <a:gd name="connsiteY91" fmla="*/ 4244958 h 4270358"/>
              <a:gd name="connsiteX92" fmla="*/ 1231567 w 3898347"/>
              <a:gd name="connsiteY92" fmla="*/ 4219356 h 4270358"/>
              <a:gd name="connsiteX93" fmla="*/ 1216643 w 3898347"/>
              <a:gd name="connsiteY93" fmla="*/ 4229828 h 4270358"/>
              <a:gd name="connsiteX94" fmla="*/ 1214101 w 3898347"/>
              <a:gd name="connsiteY94" fmla="*/ 4231991 h 4270358"/>
              <a:gd name="connsiteX95" fmla="*/ 1203193 w 3898347"/>
              <a:gd name="connsiteY95" fmla="*/ 4232867 h 4270358"/>
              <a:gd name="connsiteX96" fmla="*/ 1201049 w 3898347"/>
              <a:gd name="connsiteY96" fmla="*/ 4242842 h 4270358"/>
              <a:gd name="connsiteX97" fmla="*/ 1185298 w 3898347"/>
              <a:gd name="connsiteY97" fmla="*/ 4251133 h 4270358"/>
              <a:gd name="connsiteX98" fmla="*/ 1164955 w 3898347"/>
              <a:gd name="connsiteY98" fmla="*/ 4250027 h 4270358"/>
              <a:gd name="connsiteX99" fmla="*/ 1067357 w 3898347"/>
              <a:gd name="connsiteY99" fmla="*/ 4233908 h 4270358"/>
              <a:gd name="connsiteX100" fmla="*/ 1009492 w 3898347"/>
              <a:gd name="connsiteY100" fmla="*/ 4230455 h 4270358"/>
              <a:gd name="connsiteX101" fmla="*/ 988345 w 3898347"/>
              <a:gd name="connsiteY101" fmla="*/ 4238880 h 4270358"/>
              <a:gd name="connsiteX102" fmla="*/ 958251 w 3898347"/>
              <a:gd name="connsiteY102" fmla="*/ 4244100 h 4270358"/>
              <a:gd name="connsiteX103" fmla="*/ 905785 w 3898347"/>
              <a:gd name="connsiteY103" fmla="*/ 4260845 h 4270358"/>
              <a:gd name="connsiteX104" fmla="*/ 834176 w 3898347"/>
              <a:gd name="connsiteY104" fmla="*/ 4270241 h 4270358"/>
              <a:gd name="connsiteX105" fmla="*/ 778474 w 3898347"/>
              <a:gd name="connsiteY105" fmla="*/ 4235526 h 4270358"/>
              <a:gd name="connsiteX106" fmla="*/ 774418 w 3898347"/>
              <a:gd name="connsiteY106" fmla="*/ 4242583 h 4270358"/>
              <a:gd name="connsiteX107" fmla="*/ 737705 w 3898347"/>
              <a:gd name="connsiteY107" fmla="*/ 4238891 h 4270358"/>
              <a:gd name="connsiteX108" fmla="*/ 627717 w 3898347"/>
              <a:gd name="connsiteY108" fmla="*/ 4207629 h 4270358"/>
              <a:gd name="connsiteX109" fmla="*/ 533391 w 3898347"/>
              <a:gd name="connsiteY109" fmla="*/ 4170035 h 4270358"/>
              <a:gd name="connsiteX110" fmla="*/ 508621 w 3898347"/>
              <a:gd name="connsiteY110" fmla="*/ 4176044 h 4270358"/>
              <a:gd name="connsiteX111" fmla="*/ 467082 w 3898347"/>
              <a:gd name="connsiteY111" fmla="*/ 4185616 h 4270358"/>
              <a:gd name="connsiteX112" fmla="*/ 437646 w 3898347"/>
              <a:gd name="connsiteY112" fmla="*/ 4212658 h 4270358"/>
              <a:gd name="connsiteX113" fmla="*/ 402271 w 3898347"/>
              <a:gd name="connsiteY113" fmla="*/ 4212774 h 4270358"/>
              <a:gd name="connsiteX114" fmla="*/ 391968 w 3898347"/>
              <a:gd name="connsiteY114" fmla="*/ 4187073 h 4270358"/>
              <a:gd name="connsiteX115" fmla="*/ 354806 w 3898347"/>
              <a:gd name="connsiteY115" fmla="*/ 4195545 h 4270358"/>
              <a:gd name="connsiteX116" fmla="*/ 298662 w 3898347"/>
              <a:gd name="connsiteY116" fmla="*/ 4211227 h 4270358"/>
              <a:gd name="connsiteX117" fmla="*/ 265740 w 3898347"/>
              <a:gd name="connsiteY117" fmla="*/ 4213623 h 4270358"/>
              <a:gd name="connsiteX118" fmla="*/ 176403 w 3898347"/>
              <a:gd name="connsiteY118" fmla="*/ 4227393 h 4270358"/>
              <a:gd name="connsiteX119" fmla="*/ 82528 w 3898347"/>
              <a:gd name="connsiteY119" fmla="*/ 4243774 h 4270358"/>
              <a:gd name="connsiteX120" fmla="*/ 19464 w 3898347"/>
              <a:gd name="connsiteY120" fmla="*/ 4256103 h 4270358"/>
              <a:gd name="connsiteX121" fmla="*/ 0 w 3898347"/>
              <a:gd name="connsiteY121" fmla="*/ 4221939 h 4270358"/>
              <a:gd name="connsiteX122" fmla="*/ 0 w 3898347"/>
              <a:gd name="connsiteY122" fmla="*/ 15850 h 4270358"/>
              <a:gd name="connsiteX123" fmla="*/ 3898347 w 3898347"/>
              <a:gd name="connsiteY123" fmla="*/ 0 h 4270358"/>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33391 w 3898347"/>
              <a:gd name="connsiteY109" fmla="*/ 4170035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54806 w 3898347"/>
              <a:gd name="connsiteY115" fmla="*/ 4195545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54806 w 3898347"/>
              <a:gd name="connsiteY115" fmla="*/ 4195545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10556 w 3898347"/>
              <a:gd name="connsiteY80" fmla="*/ 4167701 h 4291255"/>
              <a:gd name="connsiteX81" fmla="*/ 1553623 w 3898347"/>
              <a:gd name="connsiteY81" fmla="*/ 4236045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10556 w 3898347"/>
              <a:gd name="connsiteY80" fmla="*/ 4167701 h 4291255"/>
              <a:gd name="connsiteX81" fmla="*/ 1564215 w 3898347"/>
              <a:gd name="connsiteY81" fmla="*/ 4190149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42330 w 3898347"/>
              <a:gd name="connsiteY80" fmla="*/ 4174762 h 4291255"/>
              <a:gd name="connsiteX81" fmla="*/ 1564215 w 3898347"/>
              <a:gd name="connsiteY81" fmla="*/ 4190149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64215 w 3898347"/>
              <a:gd name="connsiteY81" fmla="*/ 419014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8105 w 3898347"/>
              <a:gd name="connsiteY109" fmla="*/ 4191218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98748 w 3898347"/>
              <a:gd name="connsiteY91" fmla="*/ 4241669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98748 w 3898347"/>
              <a:gd name="connsiteY91" fmla="*/ 4241669 h 4260845"/>
              <a:gd name="connsiteX92" fmla="*/ 1251302 w 3898347"/>
              <a:gd name="connsiteY92" fmla="*/ 4232513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88999 w 3898347"/>
              <a:gd name="connsiteY86" fmla="*/ 4251186 h 4256103"/>
              <a:gd name="connsiteX87" fmla="*/ 1475364 w 3898347"/>
              <a:gd name="connsiteY87" fmla="*/ 4248364 h 4256103"/>
              <a:gd name="connsiteX88" fmla="*/ 1444118 w 3898347"/>
              <a:gd name="connsiteY88" fmla="*/ 4246285 h 4256103"/>
              <a:gd name="connsiteX89" fmla="*/ 1405326 w 3898347"/>
              <a:gd name="connsiteY89" fmla="*/ 4248391 h 4256103"/>
              <a:gd name="connsiteX90" fmla="*/ 1344909 w 3898347"/>
              <a:gd name="connsiteY90" fmla="*/ 4237004 h 4256103"/>
              <a:gd name="connsiteX91" fmla="*/ 1298748 w 3898347"/>
              <a:gd name="connsiteY91" fmla="*/ 4241669 h 4256103"/>
              <a:gd name="connsiteX92" fmla="*/ 1251302 w 3898347"/>
              <a:gd name="connsiteY92" fmla="*/ 4232513 h 4256103"/>
              <a:gd name="connsiteX93" fmla="*/ 1216643 w 3898347"/>
              <a:gd name="connsiteY93" fmla="*/ 4229828 h 4256103"/>
              <a:gd name="connsiteX94" fmla="*/ 1214101 w 3898347"/>
              <a:gd name="connsiteY94" fmla="*/ 4231991 h 4256103"/>
              <a:gd name="connsiteX95" fmla="*/ 1203193 w 3898347"/>
              <a:gd name="connsiteY95" fmla="*/ 4232867 h 4256103"/>
              <a:gd name="connsiteX96" fmla="*/ 1201049 w 3898347"/>
              <a:gd name="connsiteY96" fmla="*/ 4242842 h 4256103"/>
              <a:gd name="connsiteX97" fmla="*/ 1185298 w 3898347"/>
              <a:gd name="connsiteY97" fmla="*/ 4251133 h 4256103"/>
              <a:gd name="connsiteX98" fmla="*/ 1164955 w 3898347"/>
              <a:gd name="connsiteY98" fmla="*/ 4250027 h 4256103"/>
              <a:gd name="connsiteX99" fmla="*/ 1067357 w 3898347"/>
              <a:gd name="connsiteY99" fmla="*/ 4233908 h 4256103"/>
              <a:gd name="connsiteX100" fmla="*/ 1009492 w 3898347"/>
              <a:gd name="connsiteY100" fmla="*/ 4230455 h 4256103"/>
              <a:gd name="connsiteX101" fmla="*/ 988345 w 3898347"/>
              <a:gd name="connsiteY101" fmla="*/ 4238880 h 4256103"/>
              <a:gd name="connsiteX102" fmla="*/ 958251 w 3898347"/>
              <a:gd name="connsiteY102" fmla="*/ 4244100 h 4256103"/>
              <a:gd name="connsiteX103" fmla="*/ 899207 w 3898347"/>
              <a:gd name="connsiteY103" fmla="*/ 4247688 h 4256103"/>
              <a:gd name="connsiteX104" fmla="*/ 837706 w 3898347"/>
              <a:gd name="connsiteY104" fmla="*/ 4245528 h 4256103"/>
              <a:gd name="connsiteX105" fmla="*/ 778474 w 3898347"/>
              <a:gd name="connsiteY105" fmla="*/ 4235526 h 4256103"/>
              <a:gd name="connsiteX106" fmla="*/ 774418 w 3898347"/>
              <a:gd name="connsiteY106" fmla="*/ 4242583 h 4256103"/>
              <a:gd name="connsiteX107" fmla="*/ 737705 w 3898347"/>
              <a:gd name="connsiteY107" fmla="*/ 4238891 h 4256103"/>
              <a:gd name="connsiteX108" fmla="*/ 641839 w 3898347"/>
              <a:gd name="connsiteY108" fmla="*/ 4211160 h 4256103"/>
              <a:gd name="connsiteX109" fmla="*/ 558105 w 3898347"/>
              <a:gd name="connsiteY109" fmla="*/ 4191218 h 4256103"/>
              <a:gd name="connsiteX110" fmla="*/ 515682 w 3898347"/>
              <a:gd name="connsiteY110" fmla="*/ 4193696 h 4256103"/>
              <a:gd name="connsiteX111" fmla="*/ 467082 w 3898347"/>
              <a:gd name="connsiteY111" fmla="*/ 4185616 h 4256103"/>
              <a:gd name="connsiteX112" fmla="*/ 437646 w 3898347"/>
              <a:gd name="connsiteY112" fmla="*/ 4212658 h 4256103"/>
              <a:gd name="connsiteX113" fmla="*/ 402271 w 3898347"/>
              <a:gd name="connsiteY113" fmla="*/ 4212774 h 4256103"/>
              <a:gd name="connsiteX114" fmla="*/ 384907 w 3898347"/>
              <a:gd name="connsiteY114" fmla="*/ 4201195 h 4256103"/>
              <a:gd name="connsiteX115" fmla="*/ 337154 w 3898347"/>
              <a:gd name="connsiteY115" fmla="*/ 4206136 h 4256103"/>
              <a:gd name="connsiteX116" fmla="*/ 298662 w 3898347"/>
              <a:gd name="connsiteY116" fmla="*/ 4211227 h 4256103"/>
              <a:gd name="connsiteX117" fmla="*/ 265740 w 3898347"/>
              <a:gd name="connsiteY117" fmla="*/ 4213623 h 4256103"/>
              <a:gd name="connsiteX118" fmla="*/ 176403 w 3898347"/>
              <a:gd name="connsiteY118" fmla="*/ 4227393 h 4256103"/>
              <a:gd name="connsiteX119" fmla="*/ 82528 w 3898347"/>
              <a:gd name="connsiteY119" fmla="*/ 4243774 h 4256103"/>
              <a:gd name="connsiteX120" fmla="*/ 19464 w 3898347"/>
              <a:gd name="connsiteY120" fmla="*/ 4256103 h 4256103"/>
              <a:gd name="connsiteX121" fmla="*/ 0 w 3898347"/>
              <a:gd name="connsiteY121" fmla="*/ 4221939 h 4256103"/>
              <a:gd name="connsiteX122" fmla="*/ 0 w 3898347"/>
              <a:gd name="connsiteY122" fmla="*/ 15850 h 4256103"/>
              <a:gd name="connsiteX123" fmla="*/ 3898347 w 3898347"/>
              <a:gd name="connsiteY123"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75364 w 3898347"/>
              <a:gd name="connsiteY86" fmla="*/ 4248364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16140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79157 w 3898347"/>
              <a:gd name="connsiteY2" fmla="*/ 3836240 h 4256103"/>
              <a:gd name="connsiteX3" fmla="*/ 3851953 w 3898347"/>
              <a:gd name="connsiteY3" fmla="*/ 3816140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898347" h="4256103">
                <a:moveTo>
                  <a:pt x="3898347" y="0"/>
                </a:moveTo>
                <a:lnTo>
                  <a:pt x="3898347" y="3834445"/>
                </a:lnTo>
                <a:lnTo>
                  <a:pt x="3879157" y="3836240"/>
                </a:lnTo>
                <a:cubicBezTo>
                  <a:pt x="3885307" y="3798226"/>
                  <a:pt x="3856203" y="3861184"/>
                  <a:pt x="3851953" y="3816140"/>
                </a:cubicBezTo>
                <a:cubicBezTo>
                  <a:pt x="3846568" y="3817958"/>
                  <a:pt x="3841484" y="3807983"/>
                  <a:pt x="3836418" y="3811513"/>
                </a:cubicBezTo>
                <a:lnTo>
                  <a:pt x="3833758" y="3813341"/>
                </a:lnTo>
                <a:lnTo>
                  <a:pt x="3822673" y="3812913"/>
                </a:lnTo>
                <a:lnTo>
                  <a:pt x="3820104" y="3822466"/>
                </a:lnTo>
                <a:lnTo>
                  <a:pt x="3777502" y="3828757"/>
                </a:lnTo>
                <a:cubicBezTo>
                  <a:pt x="3762474" y="3827577"/>
                  <a:pt x="3742902" y="3817662"/>
                  <a:pt x="3729936" y="3815386"/>
                </a:cubicBezTo>
                <a:lnTo>
                  <a:pt x="3726018" y="3815100"/>
                </a:lnTo>
                <a:lnTo>
                  <a:pt x="3725413" y="3814615"/>
                </a:lnTo>
                <a:cubicBezTo>
                  <a:pt x="3721569" y="3812283"/>
                  <a:pt x="3717711" y="3810892"/>
                  <a:pt x="3713801" y="3811018"/>
                </a:cubicBezTo>
                <a:lnTo>
                  <a:pt x="3709087" y="3813195"/>
                </a:lnTo>
                <a:lnTo>
                  <a:pt x="3698038" y="3806182"/>
                </a:lnTo>
                <a:lnTo>
                  <a:pt x="3662227" y="3807761"/>
                </a:lnTo>
                <a:lnTo>
                  <a:pt x="3659872" y="3805524"/>
                </a:lnTo>
                <a:cubicBezTo>
                  <a:pt x="3654837" y="3800238"/>
                  <a:pt x="3649779" y="3795747"/>
                  <a:pt x="3643454" y="3794831"/>
                </a:cubicBezTo>
                <a:lnTo>
                  <a:pt x="3624789" y="3803185"/>
                </a:lnTo>
                <a:lnTo>
                  <a:pt x="3602327" y="3794616"/>
                </a:lnTo>
                <a:lnTo>
                  <a:pt x="3596645" y="3797108"/>
                </a:lnTo>
                <a:cubicBezTo>
                  <a:pt x="3586358" y="3794741"/>
                  <a:pt x="3572046" y="3779403"/>
                  <a:pt x="3574144" y="3795108"/>
                </a:cubicBezTo>
                <a:lnTo>
                  <a:pt x="3562310" y="3787534"/>
                </a:lnTo>
                <a:lnTo>
                  <a:pt x="3551635" y="3797705"/>
                </a:lnTo>
                <a:lnTo>
                  <a:pt x="3542668" y="3803283"/>
                </a:lnTo>
                <a:lnTo>
                  <a:pt x="3533033" y="3799071"/>
                </a:lnTo>
                <a:lnTo>
                  <a:pt x="3521726" y="3804691"/>
                </a:lnTo>
                <a:lnTo>
                  <a:pt x="3520080" y="3805210"/>
                </a:lnTo>
                <a:lnTo>
                  <a:pt x="3508491" y="3797398"/>
                </a:lnTo>
                <a:lnTo>
                  <a:pt x="3503787" y="3797787"/>
                </a:lnTo>
                <a:lnTo>
                  <a:pt x="3492165" y="3799887"/>
                </a:lnTo>
                <a:cubicBezTo>
                  <a:pt x="3486252" y="3801787"/>
                  <a:pt x="3479649" y="3804176"/>
                  <a:pt x="3472233" y="3805682"/>
                </a:cubicBezTo>
                <a:lnTo>
                  <a:pt x="3465921" y="3805814"/>
                </a:lnTo>
                <a:lnTo>
                  <a:pt x="3455541" y="3815505"/>
                </a:lnTo>
                <a:lnTo>
                  <a:pt x="3429027" y="3816906"/>
                </a:lnTo>
                <a:cubicBezTo>
                  <a:pt x="3408521" y="3817753"/>
                  <a:pt x="3388898" y="3819475"/>
                  <a:pt x="3369507" y="3825563"/>
                </a:cubicBezTo>
                <a:cubicBezTo>
                  <a:pt x="3353730" y="3819534"/>
                  <a:pt x="3338870" y="3818175"/>
                  <a:pt x="3324491" y="3832006"/>
                </a:cubicBezTo>
                <a:cubicBezTo>
                  <a:pt x="3281706" y="3833409"/>
                  <a:pt x="3271319" y="3817569"/>
                  <a:pt x="3244235" y="3834376"/>
                </a:cubicBezTo>
                <a:cubicBezTo>
                  <a:pt x="3236206" y="3826142"/>
                  <a:pt x="3230700" y="3821848"/>
                  <a:pt x="3226507" y="3820131"/>
                </a:cubicBezTo>
                <a:cubicBezTo>
                  <a:pt x="3213924" y="3814979"/>
                  <a:pt x="3213172" y="3833011"/>
                  <a:pt x="3191688" y="3837359"/>
                </a:cubicBezTo>
                <a:cubicBezTo>
                  <a:pt x="3168723" y="3844588"/>
                  <a:pt x="3175642" y="3846041"/>
                  <a:pt x="3153779" y="3848439"/>
                </a:cubicBezTo>
                <a:cubicBezTo>
                  <a:pt x="3136862" y="3851385"/>
                  <a:pt x="3115876" y="3855158"/>
                  <a:pt x="3090188" y="3855036"/>
                </a:cubicBezTo>
                <a:cubicBezTo>
                  <a:pt x="3066058" y="3880979"/>
                  <a:pt x="3059981" y="3849823"/>
                  <a:pt x="3031422" y="3858298"/>
                </a:cubicBezTo>
                <a:cubicBezTo>
                  <a:pt x="3017157" y="3868236"/>
                  <a:pt x="3007595" y="3870098"/>
                  <a:pt x="2996288" y="3860020"/>
                </a:cubicBezTo>
                <a:cubicBezTo>
                  <a:pt x="2930242" y="3908295"/>
                  <a:pt x="2959927" y="3862932"/>
                  <a:pt x="2901661" y="3882243"/>
                </a:cubicBezTo>
                <a:cubicBezTo>
                  <a:pt x="2863654" y="3897291"/>
                  <a:pt x="2822551" y="3908676"/>
                  <a:pt x="2782141" y="3932983"/>
                </a:cubicBezTo>
                <a:lnTo>
                  <a:pt x="2749597" y="3956746"/>
                </a:lnTo>
                <a:lnTo>
                  <a:pt x="2730493" y="3955236"/>
                </a:lnTo>
                <a:lnTo>
                  <a:pt x="2707507" y="3947771"/>
                </a:lnTo>
                <a:lnTo>
                  <a:pt x="2701937" y="3950565"/>
                </a:lnTo>
                <a:cubicBezTo>
                  <a:pt x="2691594" y="3948746"/>
                  <a:pt x="2676749" y="3934159"/>
                  <a:pt x="2679435" y="3949768"/>
                </a:cubicBezTo>
                <a:lnTo>
                  <a:pt x="2667352" y="3942821"/>
                </a:lnTo>
                <a:lnTo>
                  <a:pt x="2657096" y="3953571"/>
                </a:lnTo>
                <a:cubicBezTo>
                  <a:pt x="2656117" y="3956261"/>
                  <a:pt x="2655464" y="3959177"/>
                  <a:pt x="2655161" y="3962216"/>
                </a:cubicBezTo>
                <a:lnTo>
                  <a:pt x="2638604" y="3955936"/>
                </a:lnTo>
                <a:lnTo>
                  <a:pt x="2626185" y="3962937"/>
                </a:lnTo>
                <a:lnTo>
                  <a:pt x="2614077" y="3955576"/>
                </a:lnTo>
                <a:lnTo>
                  <a:pt x="2609403" y="3956215"/>
                </a:lnTo>
                <a:lnTo>
                  <a:pt x="2597896" y="3958939"/>
                </a:lnTo>
                <a:cubicBezTo>
                  <a:pt x="2592077" y="3961159"/>
                  <a:pt x="2585584" y="3963907"/>
                  <a:pt x="2578251" y="3965812"/>
                </a:cubicBezTo>
                <a:lnTo>
                  <a:pt x="2571961" y="3966278"/>
                </a:lnTo>
                <a:lnTo>
                  <a:pt x="2559399" y="3979193"/>
                </a:lnTo>
                <a:cubicBezTo>
                  <a:pt x="2550305" y="3989010"/>
                  <a:pt x="2543019" y="3995469"/>
                  <a:pt x="2533560" y="3988160"/>
                </a:cubicBezTo>
                <a:cubicBezTo>
                  <a:pt x="2526682" y="3994363"/>
                  <a:pt x="2521563" y="4007257"/>
                  <a:pt x="2515299" y="4016867"/>
                </a:cubicBezTo>
                <a:lnTo>
                  <a:pt x="2513423" y="4018759"/>
                </a:lnTo>
                <a:lnTo>
                  <a:pt x="2482991" y="4012935"/>
                </a:lnTo>
                <a:cubicBezTo>
                  <a:pt x="2469558" y="4010479"/>
                  <a:pt x="2456714" y="4010658"/>
                  <a:pt x="2446940" y="4021172"/>
                </a:cubicBezTo>
                <a:cubicBezTo>
                  <a:pt x="2445490" y="4004762"/>
                  <a:pt x="2418263" y="4035043"/>
                  <a:pt x="2404883" y="4024808"/>
                </a:cubicBezTo>
                <a:cubicBezTo>
                  <a:pt x="2395527" y="4015768"/>
                  <a:pt x="2385089" y="4022846"/>
                  <a:pt x="2373894" y="4023827"/>
                </a:cubicBezTo>
                <a:cubicBezTo>
                  <a:pt x="2360273" y="4016866"/>
                  <a:pt x="2310801" y="4031114"/>
                  <a:pt x="2297080" y="4040841"/>
                </a:cubicBezTo>
                <a:cubicBezTo>
                  <a:pt x="2262890" y="4074342"/>
                  <a:pt x="2198735" y="4051487"/>
                  <a:pt x="2170615" y="4077196"/>
                </a:cubicBezTo>
                <a:cubicBezTo>
                  <a:pt x="2161158" y="4081087"/>
                  <a:pt x="2152190" y="4082780"/>
                  <a:pt x="2143580" y="4083102"/>
                </a:cubicBezTo>
                <a:lnTo>
                  <a:pt x="2119893" y="4080874"/>
                </a:lnTo>
                <a:lnTo>
                  <a:pt x="2114008" y="4073996"/>
                </a:lnTo>
                <a:lnTo>
                  <a:pt x="2099067" y="4076068"/>
                </a:lnTo>
                <a:lnTo>
                  <a:pt x="2095000" y="4075096"/>
                </a:lnTo>
                <a:cubicBezTo>
                  <a:pt x="2087230" y="4073204"/>
                  <a:pt x="2079536" y="4071577"/>
                  <a:pt x="2071767" y="4071044"/>
                </a:cubicBezTo>
                <a:cubicBezTo>
                  <a:pt x="2077287" y="4106066"/>
                  <a:pt x="2006612" y="4072253"/>
                  <a:pt x="2024486" y="4100276"/>
                </a:cubicBezTo>
                <a:cubicBezTo>
                  <a:pt x="1982770" y="4103418"/>
                  <a:pt x="1990990" y="4145711"/>
                  <a:pt x="1944675" y="4121515"/>
                </a:cubicBezTo>
                <a:cubicBezTo>
                  <a:pt x="1876432" y="4151801"/>
                  <a:pt x="1796287" y="4126915"/>
                  <a:pt x="1739945" y="4171795"/>
                </a:cubicBezTo>
                <a:cubicBezTo>
                  <a:pt x="1680970" y="4182234"/>
                  <a:pt x="1693119" y="4173922"/>
                  <a:pt x="1662065" y="4184630"/>
                </a:cubicBezTo>
                <a:cubicBezTo>
                  <a:pt x="1658816" y="4205398"/>
                  <a:pt x="1624608" y="4174561"/>
                  <a:pt x="1595989" y="4193679"/>
                </a:cubicBezTo>
                <a:lnTo>
                  <a:pt x="1559231" y="4195932"/>
                </a:lnTo>
                <a:lnTo>
                  <a:pt x="1537197" y="4209468"/>
                </a:lnTo>
                <a:cubicBezTo>
                  <a:pt x="1524267" y="4212789"/>
                  <a:pt x="1508603" y="4203060"/>
                  <a:pt x="1508787" y="4230924"/>
                </a:cubicBezTo>
                <a:cubicBezTo>
                  <a:pt x="1500688" y="4227785"/>
                  <a:pt x="1493126" y="4234837"/>
                  <a:pt x="1488914" y="4241772"/>
                </a:cubicBezTo>
                <a:cubicBezTo>
                  <a:pt x="1483344" y="4244130"/>
                  <a:pt x="1472963" y="4244323"/>
                  <a:pt x="1465497" y="4245075"/>
                </a:cubicBezTo>
                <a:lnTo>
                  <a:pt x="1444118" y="4246285"/>
                </a:lnTo>
                <a:lnTo>
                  <a:pt x="1405326" y="4248391"/>
                </a:lnTo>
                <a:cubicBezTo>
                  <a:pt x="1362233" y="4238681"/>
                  <a:pt x="1386645" y="4253541"/>
                  <a:pt x="1344909" y="4237004"/>
                </a:cubicBezTo>
                <a:cubicBezTo>
                  <a:pt x="1319660" y="4278048"/>
                  <a:pt x="1328465" y="4235908"/>
                  <a:pt x="1298748" y="4241669"/>
                </a:cubicBezTo>
                <a:cubicBezTo>
                  <a:pt x="1303263" y="4202446"/>
                  <a:pt x="1257287" y="4277634"/>
                  <a:pt x="1251302" y="4232513"/>
                </a:cubicBezTo>
                <a:cubicBezTo>
                  <a:pt x="1246083" y="4234987"/>
                  <a:pt x="1221483" y="4225653"/>
                  <a:pt x="1216643" y="4229828"/>
                </a:cubicBezTo>
                <a:lnTo>
                  <a:pt x="1214101" y="4231991"/>
                </a:lnTo>
                <a:lnTo>
                  <a:pt x="1203193" y="4232867"/>
                </a:lnTo>
                <a:lnTo>
                  <a:pt x="1201049" y="4242842"/>
                </a:lnTo>
                <a:lnTo>
                  <a:pt x="1185298" y="4251133"/>
                </a:lnTo>
                <a:cubicBezTo>
                  <a:pt x="1179255" y="4252733"/>
                  <a:pt x="1172580" y="4252698"/>
                  <a:pt x="1164955" y="4250027"/>
                </a:cubicBezTo>
                <a:cubicBezTo>
                  <a:pt x="1138322" y="4224376"/>
                  <a:pt x="1100363" y="4267890"/>
                  <a:pt x="1067357" y="4233908"/>
                </a:cubicBezTo>
                <a:cubicBezTo>
                  <a:pt x="1055150" y="4224918"/>
                  <a:pt x="1016960" y="4218576"/>
                  <a:pt x="1009492" y="4230455"/>
                </a:cubicBezTo>
                <a:cubicBezTo>
                  <a:pt x="1001480" y="4231829"/>
                  <a:pt x="992281" y="4225396"/>
                  <a:pt x="988345" y="4238880"/>
                </a:cubicBezTo>
                <a:cubicBezTo>
                  <a:pt x="981958" y="4254801"/>
                  <a:pt x="954663" y="4223227"/>
                  <a:pt x="958251" y="4244100"/>
                </a:cubicBezTo>
                <a:cubicBezTo>
                  <a:pt x="938858" y="4222336"/>
                  <a:pt x="915951" y="4241975"/>
                  <a:pt x="899207" y="4247688"/>
                </a:cubicBezTo>
                <a:cubicBezTo>
                  <a:pt x="884002" y="4226854"/>
                  <a:pt x="873981" y="4247833"/>
                  <a:pt x="837706" y="4245528"/>
                </a:cubicBezTo>
                <a:cubicBezTo>
                  <a:pt x="821001" y="4221598"/>
                  <a:pt x="809746" y="4268977"/>
                  <a:pt x="778474" y="4235526"/>
                </a:cubicBezTo>
                <a:cubicBezTo>
                  <a:pt x="777421" y="4238161"/>
                  <a:pt x="776057" y="4240538"/>
                  <a:pt x="774418" y="4242583"/>
                </a:cubicBezTo>
                <a:cubicBezTo>
                  <a:pt x="764902" y="4254463"/>
                  <a:pt x="748468" y="4252810"/>
                  <a:pt x="737705" y="4238891"/>
                </a:cubicBezTo>
                <a:cubicBezTo>
                  <a:pt x="688302" y="4193107"/>
                  <a:pt x="682485" y="4224501"/>
                  <a:pt x="641839" y="4211160"/>
                </a:cubicBezTo>
                <a:cubicBezTo>
                  <a:pt x="596156" y="4200529"/>
                  <a:pt x="617273" y="4236299"/>
                  <a:pt x="558105" y="4191218"/>
                </a:cubicBezTo>
                <a:cubicBezTo>
                  <a:pt x="553107" y="4206459"/>
                  <a:pt x="528323" y="4202818"/>
                  <a:pt x="515682" y="4193696"/>
                </a:cubicBezTo>
                <a:cubicBezTo>
                  <a:pt x="493567" y="4189726"/>
                  <a:pt x="491022" y="4212483"/>
                  <a:pt x="467082" y="4185616"/>
                </a:cubicBezTo>
                <a:cubicBezTo>
                  <a:pt x="472585" y="4207692"/>
                  <a:pt x="425896" y="4188982"/>
                  <a:pt x="437646" y="4212658"/>
                </a:cubicBezTo>
                <a:cubicBezTo>
                  <a:pt x="424682" y="4230622"/>
                  <a:pt x="415313" y="4197369"/>
                  <a:pt x="402271" y="4212774"/>
                </a:cubicBezTo>
                <a:cubicBezTo>
                  <a:pt x="386486" y="4214846"/>
                  <a:pt x="402806" y="4204907"/>
                  <a:pt x="384907" y="4201195"/>
                </a:cubicBezTo>
                <a:cubicBezTo>
                  <a:pt x="363484" y="4200591"/>
                  <a:pt x="360732" y="4185695"/>
                  <a:pt x="337154" y="4206136"/>
                </a:cubicBezTo>
                <a:cubicBezTo>
                  <a:pt x="313728" y="4191390"/>
                  <a:pt x="328632" y="4203044"/>
                  <a:pt x="298662" y="4211227"/>
                </a:cubicBezTo>
                <a:cubicBezTo>
                  <a:pt x="284852" y="4197257"/>
                  <a:pt x="274958" y="4202411"/>
                  <a:pt x="265740" y="4213623"/>
                </a:cubicBezTo>
                <a:cubicBezTo>
                  <a:pt x="235520" y="4207388"/>
                  <a:pt x="209548" y="4223241"/>
                  <a:pt x="176403" y="4227393"/>
                </a:cubicBezTo>
                <a:cubicBezTo>
                  <a:pt x="138304" y="4239982"/>
                  <a:pt x="110954" y="4232182"/>
                  <a:pt x="82528" y="4243774"/>
                </a:cubicBezTo>
                <a:cubicBezTo>
                  <a:pt x="48751" y="4221865"/>
                  <a:pt x="39523" y="4251971"/>
                  <a:pt x="19464" y="4256103"/>
                </a:cubicBezTo>
                <a:lnTo>
                  <a:pt x="0" y="4221939"/>
                </a:lnTo>
                <a:lnTo>
                  <a:pt x="0" y="15850"/>
                </a:lnTo>
                <a:lnTo>
                  <a:pt x="3898347" y="0"/>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58D2EC0A-5E54-424F-BE02-26DFFEBD6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232" y="727064"/>
            <a:ext cx="3898347" cy="4256103"/>
          </a:xfrm>
          <a:custGeom>
            <a:avLst/>
            <a:gdLst>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87367 w 3898347"/>
              <a:gd name="connsiteY122" fmla="*/ 4246680 h 4299085"/>
              <a:gd name="connsiteX123" fmla="*/ 37148 w 3898347"/>
              <a:gd name="connsiteY123" fmla="*/ 4289154 h 4299085"/>
              <a:gd name="connsiteX124" fmla="*/ 5850 w 3898347"/>
              <a:gd name="connsiteY124" fmla="*/ 4296945 h 4299085"/>
              <a:gd name="connsiteX125" fmla="*/ 0 w 3898347"/>
              <a:gd name="connsiteY125" fmla="*/ 4299085 h 4299085"/>
              <a:gd name="connsiteX126" fmla="*/ 0 w 3898347"/>
              <a:gd name="connsiteY126" fmla="*/ 15850 h 4299085"/>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37148 w 3898347"/>
              <a:gd name="connsiteY122" fmla="*/ 4289154 h 4299085"/>
              <a:gd name="connsiteX123" fmla="*/ 5850 w 3898347"/>
              <a:gd name="connsiteY123" fmla="*/ 4296945 h 4299085"/>
              <a:gd name="connsiteX124" fmla="*/ 0 w 3898347"/>
              <a:gd name="connsiteY124" fmla="*/ 4299085 h 4299085"/>
              <a:gd name="connsiteX125" fmla="*/ 0 w 3898347"/>
              <a:gd name="connsiteY125" fmla="*/ 15850 h 4299085"/>
              <a:gd name="connsiteX126" fmla="*/ 3898347 w 3898347"/>
              <a:gd name="connsiteY126" fmla="*/ 0 h 4299085"/>
              <a:gd name="connsiteX0" fmla="*/ 3898347 w 3898347"/>
              <a:gd name="connsiteY0" fmla="*/ 0 h 4296945"/>
              <a:gd name="connsiteX1" fmla="*/ 3898347 w 3898347"/>
              <a:gd name="connsiteY1" fmla="*/ 3834445 h 4296945"/>
              <a:gd name="connsiteX2" fmla="*/ 3892314 w 3898347"/>
              <a:gd name="connsiteY2" fmla="*/ 3832951 h 4296945"/>
              <a:gd name="connsiteX3" fmla="*/ 3851953 w 3898347"/>
              <a:gd name="connsiteY3" fmla="*/ 3802983 h 4296945"/>
              <a:gd name="connsiteX4" fmla="*/ 3836418 w 3898347"/>
              <a:gd name="connsiteY4" fmla="*/ 3811513 h 4296945"/>
              <a:gd name="connsiteX5" fmla="*/ 3833758 w 3898347"/>
              <a:gd name="connsiteY5" fmla="*/ 3813341 h 4296945"/>
              <a:gd name="connsiteX6" fmla="*/ 3822673 w 3898347"/>
              <a:gd name="connsiteY6" fmla="*/ 3812913 h 4296945"/>
              <a:gd name="connsiteX7" fmla="*/ 3820104 w 3898347"/>
              <a:gd name="connsiteY7" fmla="*/ 3822466 h 4296945"/>
              <a:gd name="connsiteX8" fmla="*/ 3803816 w 3898347"/>
              <a:gd name="connsiteY8" fmla="*/ 3828757 h 4296945"/>
              <a:gd name="connsiteX9" fmla="*/ 3783259 w 3898347"/>
              <a:gd name="connsiteY9" fmla="*/ 3825276 h 4296945"/>
              <a:gd name="connsiteX10" fmla="*/ 3729936 w 3898347"/>
              <a:gd name="connsiteY10" fmla="*/ 3815386 h 4296945"/>
              <a:gd name="connsiteX11" fmla="*/ 3726018 w 3898347"/>
              <a:gd name="connsiteY11" fmla="*/ 3815100 h 4296945"/>
              <a:gd name="connsiteX12" fmla="*/ 3725413 w 3898347"/>
              <a:gd name="connsiteY12" fmla="*/ 3814615 h 4296945"/>
              <a:gd name="connsiteX13" fmla="*/ 3713801 w 3898347"/>
              <a:gd name="connsiteY13" fmla="*/ 3811018 h 4296945"/>
              <a:gd name="connsiteX14" fmla="*/ 3709087 w 3898347"/>
              <a:gd name="connsiteY14" fmla="*/ 3813195 h 4296945"/>
              <a:gd name="connsiteX15" fmla="*/ 3698038 w 3898347"/>
              <a:gd name="connsiteY15" fmla="*/ 3806182 h 4296945"/>
              <a:gd name="connsiteX16" fmla="*/ 3662227 w 3898347"/>
              <a:gd name="connsiteY16" fmla="*/ 3807761 h 4296945"/>
              <a:gd name="connsiteX17" fmla="*/ 3659872 w 3898347"/>
              <a:gd name="connsiteY17" fmla="*/ 3805524 h 4296945"/>
              <a:gd name="connsiteX18" fmla="*/ 3643454 w 3898347"/>
              <a:gd name="connsiteY18" fmla="*/ 3794831 h 4296945"/>
              <a:gd name="connsiteX19" fmla="*/ 3624789 w 3898347"/>
              <a:gd name="connsiteY19" fmla="*/ 3803185 h 4296945"/>
              <a:gd name="connsiteX20" fmla="*/ 3602327 w 3898347"/>
              <a:gd name="connsiteY20" fmla="*/ 3794616 h 4296945"/>
              <a:gd name="connsiteX21" fmla="*/ 3596645 w 3898347"/>
              <a:gd name="connsiteY21" fmla="*/ 3797108 h 4296945"/>
              <a:gd name="connsiteX22" fmla="*/ 3574144 w 3898347"/>
              <a:gd name="connsiteY22" fmla="*/ 3795108 h 4296945"/>
              <a:gd name="connsiteX23" fmla="*/ 3562310 w 3898347"/>
              <a:gd name="connsiteY23" fmla="*/ 3787534 h 4296945"/>
              <a:gd name="connsiteX24" fmla="*/ 3551635 w 3898347"/>
              <a:gd name="connsiteY24" fmla="*/ 3797705 h 4296945"/>
              <a:gd name="connsiteX25" fmla="*/ 3550175 w 3898347"/>
              <a:gd name="connsiteY25" fmla="*/ 3803199 h 4296945"/>
              <a:gd name="connsiteX26" fmla="*/ 3542668 w 3898347"/>
              <a:gd name="connsiteY26" fmla="*/ 3803283 h 4296945"/>
              <a:gd name="connsiteX27" fmla="*/ 3533033 w 3898347"/>
              <a:gd name="connsiteY27" fmla="*/ 3799071 h 4296945"/>
              <a:gd name="connsiteX28" fmla="*/ 3521726 w 3898347"/>
              <a:gd name="connsiteY28" fmla="*/ 3804691 h 4296945"/>
              <a:gd name="connsiteX29" fmla="*/ 3520080 w 3898347"/>
              <a:gd name="connsiteY29" fmla="*/ 3805210 h 4296945"/>
              <a:gd name="connsiteX30" fmla="*/ 3508491 w 3898347"/>
              <a:gd name="connsiteY30" fmla="*/ 3797398 h 4296945"/>
              <a:gd name="connsiteX31" fmla="*/ 3503787 w 3898347"/>
              <a:gd name="connsiteY31" fmla="*/ 3797787 h 4296945"/>
              <a:gd name="connsiteX32" fmla="*/ 3492165 w 3898347"/>
              <a:gd name="connsiteY32" fmla="*/ 3799887 h 4296945"/>
              <a:gd name="connsiteX33" fmla="*/ 3472233 w 3898347"/>
              <a:gd name="connsiteY33" fmla="*/ 3805682 h 4296945"/>
              <a:gd name="connsiteX34" fmla="*/ 3465921 w 3898347"/>
              <a:gd name="connsiteY34" fmla="*/ 3805814 h 4296945"/>
              <a:gd name="connsiteX35" fmla="*/ 3455541 w 3898347"/>
              <a:gd name="connsiteY35" fmla="*/ 3815505 h 4296945"/>
              <a:gd name="connsiteX36" fmla="*/ 3429027 w 3898347"/>
              <a:gd name="connsiteY36" fmla="*/ 3816906 h 4296945"/>
              <a:gd name="connsiteX37" fmla="*/ 3369507 w 3898347"/>
              <a:gd name="connsiteY37" fmla="*/ 3825563 h 4296945"/>
              <a:gd name="connsiteX38" fmla="*/ 3324491 w 3898347"/>
              <a:gd name="connsiteY38" fmla="*/ 3832006 h 4296945"/>
              <a:gd name="connsiteX39" fmla="*/ 3244235 w 3898347"/>
              <a:gd name="connsiteY39" fmla="*/ 3834376 h 4296945"/>
              <a:gd name="connsiteX40" fmla="*/ 3226507 w 3898347"/>
              <a:gd name="connsiteY40" fmla="*/ 3820131 h 4296945"/>
              <a:gd name="connsiteX41" fmla="*/ 3191688 w 3898347"/>
              <a:gd name="connsiteY41" fmla="*/ 3837359 h 4296945"/>
              <a:gd name="connsiteX42" fmla="*/ 3185553 w 3898347"/>
              <a:gd name="connsiteY42" fmla="*/ 3859030 h 4296945"/>
              <a:gd name="connsiteX43" fmla="*/ 3137926 w 3898347"/>
              <a:gd name="connsiteY43" fmla="*/ 3867782 h 4296945"/>
              <a:gd name="connsiteX44" fmla="*/ 3090188 w 3898347"/>
              <a:gd name="connsiteY44" fmla="*/ 3855036 h 4296945"/>
              <a:gd name="connsiteX45" fmla="*/ 3031422 w 3898347"/>
              <a:gd name="connsiteY45" fmla="*/ 3858298 h 4296945"/>
              <a:gd name="connsiteX46" fmla="*/ 2996288 w 3898347"/>
              <a:gd name="connsiteY46" fmla="*/ 3860020 h 4296945"/>
              <a:gd name="connsiteX47" fmla="*/ 2901661 w 3898347"/>
              <a:gd name="connsiteY47" fmla="*/ 3882243 h 4296945"/>
              <a:gd name="connsiteX48" fmla="*/ 2782141 w 3898347"/>
              <a:gd name="connsiteY48" fmla="*/ 3932983 h 4296945"/>
              <a:gd name="connsiteX49" fmla="*/ 2749597 w 3898347"/>
              <a:gd name="connsiteY49" fmla="*/ 3956746 h 4296945"/>
              <a:gd name="connsiteX50" fmla="*/ 2730493 w 3898347"/>
              <a:gd name="connsiteY50" fmla="*/ 3955236 h 4296945"/>
              <a:gd name="connsiteX51" fmla="*/ 2707507 w 3898347"/>
              <a:gd name="connsiteY51" fmla="*/ 3947771 h 4296945"/>
              <a:gd name="connsiteX52" fmla="*/ 2701937 w 3898347"/>
              <a:gd name="connsiteY52" fmla="*/ 3950565 h 4296945"/>
              <a:gd name="connsiteX53" fmla="*/ 2679435 w 3898347"/>
              <a:gd name="connsiteY53" fmla="*/ 3949768 h 4296945"/>
              <a:gd name="connsiteX54" fmla="*/ 2667352 w 3898347"/>
              <a:gd name="connsiteY54" fmla="*/ 3942821 h 4296945"/>
              <a:gd name="connsiteX55" fmla="*/ 2657096 w 3898347"/>
              <a:gd name="connsiteY55" fmla="*/ 3953571 h 4296945"/>
              <a:gd name="connsiteX56" fmla="*/ 2655161 w 3898347"/>
              <a:gd name="connsiteY56" fmla="*/ 3962216 h 4296945"/>
              <a:gd name="connsiteX57" fmla="*/ 2638604 w 3898347"/>
              <a:gd name="connsiteY57" fmla="*/ 3955936 h 4296945"/>
              <a:gd name="connsiteX58" fmla="*/ 2626185 w 3898347"/>
              <a:gd name="connsiteY58" fmla="*/ 3962937 h 4296945"/>
              <a:gd name="connsiteX59" fmla="*/ 2614077 w 3898347"/>
              <a:gd name="connsiteY59" fmla="*/ 3955576 h 4296945"/>
              <a:gd name="connsiteX60" fmla="*/ 2609403 w 3898347"/>
              <a:gd name="connsiteY60" fmla="*/ 3956215 h 4296945"/>
              <a:gd name="connsiteX61" fmla="*/ 2597896 w 3898347"/>
              <a:gd name="connsiteY61" fmla="*/ 3958939 h 4296945"/>
              <a:gd name="connsiteX62" fmla="*/ 2578251 w 3898347"/>
              <a:gd name="connsiteY62" fmla="*/ 3965812 h 4296945"/>
              <a:gd name="connsiteX63" fmla="*/ 2571961 w 3898347"/>
              <a:gd name="connsiteY63" fmla="*/ 3966278 h 4296945"/>
              <a:gd name="connsiteX64" fmla="*/ 2559399 w 3898347"/>
              <a:gd name="connsiteY64" fmla="*/ 3979193 h 4296945"/>
              <a:gd name="connsiteX65" fmla="*/ 2533560 w 3898347"/>
              <a:gd name="connsiteY65" fmla="*/ 3988160 h 4296945"/>
              <a:gd name="connsiteX66" fmla="*/ 2515299 w 3898347"/>
              <a:gd name="connsiteY66" fmla="*/ 4016867 h 4296945"/>
              <a:gd name="connsiteX67" fmla="*/ 2513423 w 3898347"/>
              <a:gd name="connsiteY67" fmla="*/ 4018759 h 4296945"/>
              <a:gd name="connsiteX68" fmla="*/ 2482991 w 3898347"/>
              <a:gd name="connsiteY68" fmla="*/ 4012935 h 4296945"/>
              <a:gd name="connsiteX69" fmla="*/ 2446940 w 3898347"/>
              <a:gd name="connsiteY69" fmla="*/ 4021172 h 4296945"/>
              <a:gd name="connsiteX70" fmla="*/ 2404883 w 3898347"/>
              <a:gd name="connsiteY70" fmla="*/ 4024808 h 4296945"/>
              <a:gd name="connsiteX71" fmla="*/ 2373894 w 3898347"/>
              <a:gd name="connsiteY71" fmla="*/ 4023827 h 4296945"/>
              <a:gd name="connsiteX72" fmla="*/ 2297080 w 3898347"/>
              <a:gd name="connsiteY72" fmla="*/ 4040841 h 4296945"/>
              <a:gd name="connsiteX73" fmla="*/ 2170615 w 3898347"/>
              <a:gd name="connsiteY73" fmla="*/ 4077196 h 4296945"/>
              <a:gd name="connsiteX74" fmla="*/ 2143580 w 3898347"/>
              <a:gd name="connsiteY74" fmla="*/ 4083102 h 4296945"/>
              <a:gd name="connsiteX75" fmla="*/ 2119893 w 3898347"/>
              <a:gd name="connsiteY75" fmla="*/ 4080874 h 4296945"/>
              <a:gd name="connsiteX76" fmla="*/ 2114008 w 3898347"/>
              <a:gd name="connsiteY76" fmla="*/ 4073996 h 4296945"/>
              <a:gd name="connsiteX77" fmla="*/ 2099067 w 3898347"/>
              <a:gd name="connsiteY77" fmla="*/ 4076068 h 4296945"/>
              <a:gd name="connsiteX78" fmla="*/ 2095000 w 3898347"/>
              <a:gd name="connsiteY78" fmla="*/ 4075096 h 4296945"/>
              <a:gd name="connsiteX79" fmla="*/ 2071767 w 3898347"/>
              <a:gd name="connsiteY79" fmla="*/ 4071044 h 4296945"/>
              <a:gd name="connsiteX80" fmla="*/ 2024486 w 3898347"/>
              <a:gd name="connsiteY80" fmla="*/ 4100276 h 4296945"/>
              <a:gd name="connsiteX81" fmla="*/ 1964411 w 3898347"/>
              <a:gd name="connsiteY81" fmla="*/ 4105069 h 4296945"/>
              <a:gd name="connsiteX82" fmla="*/ 1739945 w 3898347"/>
              <a:gd name="connsiteY82" fmla="*/ 4171795 h 4296945"/>
              <a:gd name="connsiteX83" fmla="*/ 1610556 w 3898347"/>
              <a:gd name="connsiteY83" fmla="*/ 4167701 h 4296945"/>
              <a:gd name="connsiteX84" fmla="*/ 1553623 w 3898347"/>
              <a:gd name="connsiteY84" fmla="*/ 4236045 h 4296945"/>
              <a:gd name="connsiteX85" fmla="*/ 1548640 w 3898347"/>
              <a:gd name="connsiteY85" fmla="*/ 4238297 h 4296945"/>
              <a:gd name="connsiteX86" fmla="*/ 1530136 w 3898347"/>
              <a:gd name="connsiteY86" fmla="*/ 4227121 h 4296945"/>
              <a:gd name="connsiteX87" fmla="*/ 1508787 w 3898347"/>
              <a:gd name="connsiteY87" fmla="*/ 4234213 h 4296945"/>
              <a:gd name="connsiteX88" fmla="*/ 1488914 w 3898347"/>
              <a:gd name="connsiteY88" fmla="*/ 4241772 h 4296945"/>
              <a:gd name="connsiteX89" fmla="*/ 1488999 w 3898347"/>
              <a:gd name="connsiteY89" fmla="*/ 4251186 h 4296945"/>
              <a:gd name="connsiteX90" fmla="*/ 1475364 w 3898347"/>
              <a:gd name="connsiteY90" fmla="*/ 4248364 h 4296945"/>
              <a:gd name="connsiteX91" fmla="*/ 1457275 w 3898347"/>
              <a:gd name="connsiteY91" fmla="*/ 4252863 h 4296945"/>
              <a:gd name="connsiteX92" fmla="*/ 1448085 w 3898347"/>
              <a:gd name="connsiteY92" fmla="*/ 4248391 h 4296945"/>
              <a:gd name="connsiteX93" fmla="*/ 1315306 w 3898347"/>
              <a:gd name="connsiteY93" fmla="*/ 4237004 h 4296945"/>
              <a:gd name="connsiteX94" fmla="*/ 1272434 w 3898347"/>
              <a:gd name="connsiteY94" fmla="*/ 4244958 h 4296945"/>
              <a:gd name="connsiteX95" fmla="*/ 1231567 w 3898347"/>
              <a:gd name="connsiteY95" fmla="*/ 4219356 h 4296945"/>
              <a:gd name="connsiteX96" fmla="*/ 1216643 w 3898347"/>
              <a:gd name="connsiteY96" fmla="*/ 4229828 h 4296945"/>
              <a:gd name="connsiteX97" fmla="*/ 1214101 w 3898347"/>
              <a:gd name="connsiteY97" fmla="*/ 4231991 h 4296945"/>
              <a:gd name="connsiteX98" fmla="*/ 1203193 w 3898347"/>
              <a:gd name="connsiteY98" fmla="*/ 4232867 h 4296945"/>
              <a:gd name="connsiteX99" fmla="*/ 1201049 w 3898347"/>
              <a:gd name="connsiteY99" fmla="*/ 4242842 h 4296945"/>
              <a:gd name="connsiteX100" fmla="*/ 1185298 w 3898347"/>
              <a:gd name="connsiteY100" fmla="*/ 4251133 h 4296945"/>
              <a:gd name="connsiteX101" fmla="*/ 1164955 w 3898347"/>
              <a:gd name="connsiteY101" fmla="*/ 4250027 h 4296945"/>
              <a:gd name="connsiteX102" fmla="*/ 1067357 w 3898347"/>
              <a:gd name="connsiteY102" fmla="*/ 4233908 h 4296945"/>
              <a:gd name="connsiteX103" fmla="*/ 1009492 w 3898347"/>
              <a:gd name="connsiteY103" fmla="*/ 4230455 h 4296945"/>
              <a:gd name="connsiteX104" fmla="*/ 988345 w 3898347"/>
              <a:gd name="connsiteY104" fmla="*/ 4238880 h 4296945"/>
              <a:gd name="connsiteX105" fmla="*/ 958251 w 3898347"/>
              <a:gd name="connsiteY105" fmla="*/ 4244100 h 4296945"/>
              <a:gd name="connsiteX106" fmla="*/ 905785 w 3898347"/>
              <a:gd name="connsiteY106" fmla="*/ 4260845 h 4296945"/>
              <a:gd name="connsiteX107" fmla="*/ 834176 w 3898347"/>
              <a:gd name="connsiteY107" fmla="*/ 4270241 h 4296945"/>
              <a:gd name="connsiteX108" fmla="*/ 778474 w 3898347"/>
              <a:gd name="connsiteY108" fmla="*/ 4235526 h 4296945"/>
              <a:gd name="connsiteX109" fmla="*/ 774418 w 3898347"/>
              <a:gd name="connsiteY109" fmla="*/ 4242583 h 4296945"/>
              <a:gd name="connsiteX110" fmla="*/ 737705 w 3898347"/>
              <a:gd name="connsiteY110" fmla="*/ 4238891 h 4296945"/>
              <a:gd name="connsiteX111" fmla="*/ 605027 w 3898347"/>
              <a:gd name="connsiteY111" fmla="*/ 4175863 h 4296945"/>
              <a:gd name="connsiteX112" fmla="*/ 533391 w 3898347"/>
              <a:gd name="connsiteY112" fmla="*/ 4170035 h 4296945"/>
              <a:gd name="connsiteX113" fmla="*/ 508621 w 3898347"/>
              <a:gd name="connsiteY113" fmla="*/ 4176044 h 4296945"/>
              <a:gd name="connsiteX114" fmla="*/ 467082 w 3898347"/>
              <a:gd name="connsiteY114" fmla="*/ 4185616 h 4296945"/>
              <a:gd name="connsiteX115" fmla="*/ 437646 w 3898347"/>
              <a:gd name="connsiteY115" fmla="*/ 4212658 h 4296945"/>
              <a:gd name="connsiteX116" fmla="*/ 402271 w 3898347"/>
              <a:gd name="connsiteY116" fmla="*/ 4212774 h 4296945"/>
              <a:gd name="connsiteX117" fmla="*/ 391968 w 3898347"/>
              <a:gd name="connsiteY117" fmla="*/ 4187073 h 4296945"/>
              <a:gd name="connsiteX118" fmla="*/ 354806 w 3898347"/>
              <a:gd name="connsiteY118" fmla="*/ 4195545 h 4296945"/>
              <a:gd name="connsiteX119" fmla="*/ 298662 w 3898347"/>
              <a:gd name="connsiteY119" fmla="*/ 4211227 h 4296945"/>
              <a:gd name="connsiteX120" fmla="*/ 265740 w 3898347"/>
              <a:gd name="connsiteY120" fmla="*/ 4213623 h 4296945"/>
              <a:gd name="connsiteX121" fmla="*/ 176403 w 3898347"/>
              <a:gd name="connsiteY121" fmla="*/ 4227393 h 4296945"/>
              <a:gd name="connsiteX122" fmla="*/ 37148 w 3898347"/>
              <a:gd name="connsiteY122" fmla="*/ 4289154 h 4296945"/>
              <a:gd name="connsiteX123" fmla="*/ 5850 w 3898347"/>
              <a:gd name="connsiteY123" fmla="*/ 4296945 h 4296945"/>
              <a:gd name="connsiteX124" fmla="*/ 0 w 3898347"/>
              <a:gd name="connsiteY124" fmla="*/ 4221939 h 4296945"/>
              <a:gd name="connsiteX125" fmla="*/ 0 w 3898347"/>
              <a:gd name="connsiteY125" fmla="*/ 15850 h 4296945"/>
              <a:gd name="connsiteX126" fmla="*/ 3898347 w 3898347"/>
              <a:gd name="connsiteY126" fmla="*/ 0 h 4296945"/>
              <a:gd name="connsiteX0" fmla="*/ 3898347 w 3898347"/>
              <a:gd name="connsiteY0" fmla="*/ 0 h 4296945"/>
              <a:gd name="connsiteX1" fmla="*/ 3898347 w 3898347"/>
              <a:gd name="connsiteY1" fmla="*/ 3834445 h 4296945"/>
              <a:gd name="connsiteX2" fmla="*/ 3892314 w 3898347"/>
              <a:gd name="connsiteY2" fmla="*/ 3832951 h 4296945"/>
              <a:gd name="connsiteX3" fmla="*/ 3851953 w 3898347"/>
              <a:gd name="connsiteY3" fmla="*/ 3802983 h 4296945"/>
              <a:gd name="connsiteX4" fmla="*/ 3836418 w 3898347"/>
              <a:gd name="connsiteY4" fmla="*/ 3811513 h 4296945"/>
              <a:gd name="connsiteX5" fmla="*/ 3833758 w 3898347"/>
              <a:gd name="connsiteY5" fmla="*/ 3813341 h 4296945"/>
              <a:gd name="connsiteX6" fmla="*/ 3822673 w 3898347"/>
              <a:gd name="connsiteY6" fmla="*/ 3812913 h 4296945"/>
              <a:gd name="connsiteX7" fmla="*/ 3820104 w 3898347"/>
              <a:gd name="connsiteY7" fmla="*/ 3822466 h 4296945"/>
              <a:gd name="connsiteX8" fmla="*/ 3803816 w 3898347"/>
              <a:gd name="connsiteY8" fmla="*/ 3828757 h 4296945"/>
              <a:gd name="connsiteX9" fmla="*/ 3783259 w 3898347"/>
              <a:gd name="connsiteY9" fmla="*/ 3825276 h 4296945"/>
              <a:gd name="connsiteX10" fmla="*/ 3729936 w 3898347"/>
              <a:gd name="connsiteY10" fmla="*/ 3815386 h 4296945"/>
              <a:gd name="connsiteX11" fmla="*/ 3726018 w 3898347"/>
              <a:gd name="connsiteY11" fmla="*/ 3815100 h 4296945"/>
              <a:gd name="connsiteX12" fmla="*/ 3725413 w 3898347"/>
              <a:gd name="connsiteY12" fmla="*/ 3814615 h 4296945"/>
              <a:gd name="connsiteX13" fmla="*/ 3713801 w 3898347"/>
              <a:gd name="connsiteY13" fmla="*/ 3811018 h 4296945"/>
              <a:gd name="connsiteX14" fmla="*/ 3709087 w 3898347"/>
              <a:gd name="connsiteY14" fmla="*/ 3813195 h 4296945"/>
              <a:gd name="connsiteX15" fmla="*/ 3698038 w 3898347"/>
              <a:gd name="connsiteY15" fmla="*/ 3806182 h 4296945"/>
              <a:gd name="connsiteX16" fmla="*/ 3662227 w 3898347"/>
              <a:gd name="connsiteY16" fmla="*/ 3807761 h 4296945"/>
              <a:gd name="connsiteX17" fmla="*/ 3659872 w 3898347"/>
              <a:gd name="connsiteY17" fmla="*/ 3805524 h 4296945"/>
              <a:gd name="connsiteX18" fmla="*/ 3643454 w 3898347"/>
              <a:gd name="connsiteY18" fmla="*/ 3794831 h 4296945"/>
              <a:gd name="connsiteX19" fmla="*/ 3624789 w 3898347"/>
              <a:gd name="connsiteY19" fmla="*/ 3803185 h 4296945"/>
              <a:gd name="connsiteX20" fmla="*/ 3602327 w 3898347"/>
              <a:gd name="connsiteY20" fmla="*/ 3794616 h 4296945"/>
              <a:gd name="connsiteX21" fmla="*/ 3596645 w 3898347"/>
              <a:gd name="connsiteY21" fmla="*/ 3797108 h 4296945"/>
              <a:gd name="connsiteX22" fmla="*/ 3574144 w 3898347"/>
              <a:gd name="connsiteY22" fmla="*/ 3795108 h 4296945"/>
              <a:gd name="connsiteX23" fmla="*/ 3562310 w 3898347"/>
              <a:gd name="connsiteY23" fmla="*/ 3787534 h 4296945"/>
              <a:gd name="connsiteX24" fmla="*/ 3551635 w 3898347"/>
              <a:gd name="connsiteY24" fmla="*/ 3797705 h 4296945"/>
              <a:gd name="connsiteX25" fmla="*/ 3550175 w 3898347"/>
              <a:gd name="connsiteY25" fmla="*/ 3803199 h 4296945"/>
              <a:gd name="connsiteX26" fmla="*/ 3542668 w 3898347"/>
              <a:gd name="connsiteY26" fmla="*/ 3803283 h 4296945"/>
              <a:gd name="connsiteX27" fmla="*/ 3533033 w 3898347"/>
              <a:gd name="connsiteY27" fmla="*/ 3799071 h 4296945"/>
              <a:gd name="connsiteX28" fmla="*/ 3521726 w 3898347"/>
              <a:gd name="connsiteY28" fmla="*/ 3804691 h 4296945"/>
              <a:gd name="connsiteX29" fmla="*/ 3520080 w 3898347"/>
              <a:gd name="connsiteY29" fmla="*/ 3805210 h 4296945"/>
              <a:gd name="connsiteX30" fmla="*/ 3508491 w 3898347"/>
              <a:gd name="connsiteY30" fmla="*/ 3797398 h 4296945"/>
              <a:gd name="connsiteX31" fmla="*/ 3503787 w 3898347"/>
              <a:gd name="connsiteY31" fmla="*/ 3797787 h 4296945"/>
              <a:gd name="connsiteX32" fmla="*/ 3492165 w 3898347"/>
              <a:gd name="connsiteY32" fmla="*/ 3799887 h 4296945"/>
              <a:gd name="connsiteX33" fmla="*/ 3472233 w 3898347"/>
              <a:gd name="connsiteY33" fmla="*/ 3805682 h 4296945"/>
              <a:gd name="connsiteX34" fmla="*/ 3465921 w 3898347"/>
              <a:gd name="connsiteY34" fmla="*/ 3805814 h 4296945"/>
              <a:gd name="connsiteX35" fmla="*/ 3455541 w 3898347"/>
              <a:gd name="connsiteY35" fmla="*/ 3815505 h 4296945"/>
              <a:gd name="connsiteX36" fmla="*/ 3429027 w 3898347"/>
              <a:gd name="connsiteY36" fmla="*/ 3816906 h 4296945"/>
              <a:gd name="connsiteX37" fmla="*/ 3369507 w 3898347"/>
              <a:gd name="connsiteY37" fmla="*/ 3825563 h 4296945"/>
              <a:gd name="connsiteX38" fmla="*/ 3324491 w 3898347"/>
              <a:gd name="connsiteY38" fmla="*/ 3832006 h 4296945"/>
              <a:gd name="connsiteX39" fmla="*/ 3244235 w 3898347"/>
              <a:gd name="connsiteY39" fmla="*/ 3834376 h 4296945"/>
              <a:gd name="connsiteX40" fmla="*/ 3226507 w 3898347"/>
              <a:gd name="connsiteY40" fmla="*/ 3820131 h 4296945"/>
              <a:gd name="connsiteX41" fmla="*/ 3191688 w 3898347"/>
              <a:gd name="connsiteY41" fmla="*/ 3837359 h 4296945"/>
              <a:gd name="connsiteX42" fmla="*/ 3185553 w 3898347"/>
              <a:gd name="connsiteY42" fmla="*/ 3859030 h 4296945"/>
              <a:gd name="connsiteX43" fmla="*/ 3137926 w 3898347"/>
              <a:gd name="connsiteY43" fmla="*/ 3867782 h 4296945"/>
              <a:gd name="connsiteX44" fmla="*/ 3090188 w 3898347"/>
              <a:gd name="connsiteY44" fmla="*/ 3855036 h 4296945"/>
              <a:gd name="connsiteX45" fmla="*/ 3031422 w 3898347"/>
              <a:gd name="connsiteY45" fmla="*/ 3858298 h 4296945"/>
              <a:gd name="connsiteX46" fmla="*/ 2996288 w 3898347"/>
              <a:gd name="connsiteY46" fmla="*/ 3860020 h 4296945"/>
              <a:gd name="connsiteX47" fmla="*/ 2901661 w 3898347"/>
              <a:gd name="connsiteY47" fmla="*/ 3882243 h 4296945"/>
              <a:gd name="connsiteX48" fmla="*/ 2782141 w 3898347"/>
              <a:gd name="connsiteY48" fmla="*/ 3932983 h 4296945"/>
              <a:gd name="connsiteX49" fmla="*/ 2749597 w 3898347"/>
              <a:gd name="connsiteY49" fmla="*/ 3956746 h 4296945"/>
              <a:gd name="connsiteX50" fmla="*/ 2730493 w 3898347"/>
              <a:gd name="connsiteY50" fmla="*/ 3955236 h 4296945"/>
              <a:gd name="connsiteX51" fmla="*/ 2707507 w 3898347"/>
              <a:gd name="connsiteY51" fmla="*/ 3947771 h 4296945"/>
              <a:gd name="connsiteX52" fmla="*/ 2701937 w 3898347"/>
              <a:gd name="connsiteY52" fmla="*/ 3950565 h 4296945"/>
              <a:gd name="connsiteX53" fmla="*/ 2679435 w 3898347"/>
              <a:gd name="connsiteY53" fmla="*/ 3949768 h 4296945"/>
              <a:gd name="connsiteX54" fmla="*/ 2667352 w 3898347"/>
              <a:gd name="connsiteY54" fmla="*/ 3942821 h 4296945"/>
              <a:gd name="connsiteX55" fmla="*/ 2657096 w 3898347"/>
              <a:gd name="connsiteY55" fmla="*/ 3953571 h 4296945"/>
              <a:gd name="connsiteX56" fmla="*/ 2655161 w 3898347"/>
              <a:gd name="connsiteY56" fmla="*/ 3962216 h 4296945"/>
              <a:gd name="connsiteX57" fmla="*/ 2638604 w 3898347"/>
              <a:gd name="connsiteY57" fmla="*/ 3955936 h 4296945"/>
              <a:gd name="connsiteX58" fmla="*/ 2626185 w 3898347"/>
              <a:gd name="connsiteY58" fmla="*/ 3962937 h 4296945"/>
              <a:gd name="connsiteX59" fmla="*/ 2614077 w 3898347"/>
              <a:gd name="connsiteY59" fmla="*/ 3955576 h 4296945"/>
              <a:gd name="connsiteX60" fmla="*/ 2609403 w 3898347"/>
              <a:gd name="connsiteY60" fmla="*/ 3956215 h 4296945"/>
              <a:gd name="connsiteX61" fmla="*/ 2597896 w 3898347"/>
              <a:gd name="connsiteY61" fmla="*/ 3958939 h 4296945"/>
              <a:gd name="connsiteX62" fmla="*/ 2578251 w 3898347"/>
              <a:gd name="connsiteY62" fmla="*/ 3965812 h 4296945"/>
              <a:gd name="connsiteX63" fmla="*/ 2571961 w 3898347"/>
              <a:gd name="connsiteY63" fmla="*/ 3966278 h 4296945"/>
              <a:gd name="connsiteX64" fmla="*/ 2559399 w 3898347"/>
              <a:gd name="connsiteY64" fmla="*/ 3979193 h 4296945"/>
              <a:gd name="connsiteX65" fmla="*/ 2533560 w 3898347"/>
              <a:gd name="connsiteY65" fmla="*/ 3988160 h 4296945"/>
              <a:gd name="connsiteX66" fmla="*/ 2515299 w 3898347"/>
              <a:gd name="connsiteY66" fmla="*/ 4016867 h 4296945"/>
              <a:gd name="connsiteX67" fmla="*/ 2513423 w 3898347"/>
              <a:gd name="connsiteY67" fmla="*/ 4018759 h 4296945"/>
              <a:gd name="connsiteX68" fmla="*/ 2482991 w 3898347"/>
              <a:gd name="connsiteY68" fmla="*/ 4012935 h 4296945"/>
              <a:gd name="connsiteX69" fmla="*/ 2446940 w 3898347"/>
              <a:gd name="connsiteY69" fmla="*/ 4021172 h 4296945"/>
              <a:gd name="connsiteX70" fmla="*/ 2404883 w 3898347"/>
              <a:gd name="connsiteY70" fmla="*/ 4024808 h 4296945"/>
              <a:gd name="connsiteX71" fmla="*/ 2373894 w 3898347"/>
              <a:gd name="connsiteY71" fmla="*/ 4023827 h 4296945"/>
              <a:gd name="connsiteX72" fmla="*/ 2297080 w 3898347"/>
              <a:gd name="connsiteY72" fmla="*/ 4040841 h 4296945"/>
              <a:gd name="connsiteX73" fmla="*/ 2170615 w 3898347"/>
              <a:gd name="connsiteY73" fmla="*/ 4077196 h 4296945"/>
              <a:gd name="connsiteX74" fmla="*/ 2143580 w 3898347"/>
              <a:gd name="connsiteY74" fmla="*/ 4083102 h 4296945"/>
              <a:gd name="connsiteX75" fmla="*/ 2119893 w 3898347"/>
              <a:gd name="connsiteY75" fmla="*/ 4080874 h 4296945"/>
              <a:gd name="connsiteX76" fmla="*/ 2114008 w 3898347"/>
              <a:gd name="connsiteY76" fmla="*/ 4073996 h 4296945"/>
              <a:gd name="connsiteX77" fmla="*/ 2099067 w 3898347"/>
              <a:gd name="connsiteY77" fmla="*/ 4076068 h 4296945"/>
              <a:gd name="connsiteX78" fmla="*/ 2095000 w 3898347"/>
              <a:gd name="connsiteY78" fmla="*/ 4075096 h 4296945"/>
              <a:gd name="connsiteX79" fmla="*/ 2071767 w 3898347"/>
              <a:gd name="connsiteY79" fmla="*/ 4071044 h 4296945"/>
              <a:gd name="connsiteX80" fmla="*/ 2024486 w 3898347"/>
              <a:gd name="connsiteY80" fmla="*/ 4100276 h 4296945"/>
              <a:gd name="connsiteX81" fmla="*/ 1964411 w 3898347"/>
              <a:gd name="connsiteY81" fmla="*/ 4105069 h 4296945"/>
              <a:gd name="connsiteX82" fmla="*/ 1739945 w 3898347"/>
              <a:gd name="connsiteY82" fmla="*/ 4171795 h 4296945"/>
              <a:gd name="connsiteX83" fmla="*/ 1610556 w 3898347"/>
              <a:gd name="connsiteY83" fmla="*/ 4167701 h 4296945"/>
              <a:gd name="connsiteX84" fmla="*/ 1553623 w 3898347"/>
              <a:gd name="connsiteY84" fmla="*/ 4236045 h 4296945"/>
              <a:gd name="connsiteX85" fmla="*/ 1548640 w 3898347"/>
              <a:gd name="connsiteY85" fmla="*/ 4238297 h 4296945"/>
              <a:gd name="connsiteX86" fmla="*/ 1530136 w 3898347"/>
              <a:gd name="connsiteY86" fmla="*/ 4227121 h 4296945"/>
              <a:gd name="connsiteX87" fmla="*/ 1508787 w 3898347"/>
              <a:gd name="connsiteY87" fmla="*/ 4234213 h 4296945"/>
              <a:gd name="connsiteX88" fmla="*/ 1488914 w 3898347"/>
              <a:gd name="connsiteY88" fmla="*/ 4241772 h 4296945"/>
              <a:gd name="connsiteX89" fmla="*/ 1488999 w 3898347"/>
              <a:gd name="connsiteY89" fmla="*/ 4251186 h 4296945"/>
              <a:gd name="connsiteX90" fmla="*/ 1475364 w 3898347"/>
              <a:gd name="connsiteY90" fmla="*/ 4248364 h 4296945"/>
              <a:gd name="connsiteX91" fmla="*/ 1457275 w 3898347"/>
              <a:gd name="connsiteY91" fmla="*/ 4252863 h 4296945"/>
              <a:gd name="connsiteX92" fmla="*/ 1448085 w 3898347"/>
              <a:gd name="connsiteY92" fmla="*/ 4248391 h 4296945"/>
              <a:gd name="connsiteX93" fmla="*/ 1315306 w 3898347"/>
              <a:gd name="connsiteY93" fmla="*/ 4237004 h 4296945"/>
              <a:gd name="connsiteX94" fmla="*/ 1272434 w 3898347"/>
              <a:gd name="connsiteY94" fmla="*/ 4244958 h 4296945"/>
              <a:gd name="connsiteX95" fmla="*/ 1231567 w 3898347"/>
              <a:gd name="connsiteY95" fmla="*/ 4219356 h 4296945"/>
              <a:gd name="connsiteX96" fmla="*/ 1216643 w 3898347"/>
              <a:gd name="connsiteY96" fmla="*/ 4229828 h 4296945"/>
              <a:gd name="connsiteX97" fmla="*/ 1214101 w 3898347"/>
              <a:gd name="connsiteY97" fmla="*/ 4231991 h 4296945"/>
              <a:gd name="connsiteX98" fmla="*/ 1203193 w 3898347"/>
              <a:gd name="connsiteY98" fmla="*/ 4232867 h 4296945"/>
              <a:gd name="connsiteX99" fmla="*/ 1201049 w 3898347"/>
              <a:gd name="connsiteY99" fmla="*/ 4242842 h 4296945"/>
              <a:gd name="connsiteX100" fmla="*/ 1185298 w 3898347"/>
              <a:gd name="connsiteY100" fmla="*/ 4251133 h 4296945"/>
              <a:gd name="connsiteX101" fmla="*/ 1164955 w 3898347"/>
              <a:gd name="connsiteY101" fmla="*/ 4250027 h 4296945"/>
              <a:gd name="connsiteX102" fmla="*/ 1067357 w 3898347"/>
              <a:gd name="connsiteY102" fmla="*/ 4233908 h 4296945"/>
              <a:gd name="connsiteX103" fmla="*/ 1009492 w 3898347"/>
              <a:gd name="connsiteY103" fmla="*/ 4230455 h 4296945"/>
              <a:gd name="connsiteX104" fmla="*/ 988345 w 3898347"/>
              <a:gd name="connsiteY104" fmla="*/ 4238880 h 4296945"/>
              <a:gd name="connsiteX105" fmla="*/ 958251 w 3898347"/>
              <a:gd name="connsiteY105" fmla="*/ 4244100 h 4296945"/>
              <a:gd name="connsiteX106" fmla="*/ 905785 w 3898347"/>
              <a:gd name="connsiteY106" fmla="*/ 4260845 h 4296945"/>
              <a:gd name="connsiteX107" fmla="*/ 834176 w 3898347"/>
              <a:gd name="connsiteY107" fmla="*/ 4270241 h 4296945"/>
              <a:gd name="connsiteX108" fmla="*/ 778474 w 3898347"/>
              <a:gd name="connsiteY108" fmla="*/ 4235526 h 4296945"/>
              <a:gd name="connsiteX109" fmla="*/ 774418 w 3898347"/>
              <a:gd name="connsiteY109" fmla="*/ 4242583 h 4296945"/>
              <a:gd name="connsiteX110" fmla="*/ 737705 w 3898347"/>
              <a:gd name="connsiteY110" fmla="*/ 4238891 h 4296945"/>
              <a:gd name="connsiteX111" fmla="*/ 605027 w 3898347"/>
              <a:gd name="connsiteY111" fmla="*/ 4175863 h 4296945"/>
              <a:gd name="connsiteX112" fmla="*/ 533391 w 3898347"/>
              <a:gd name="connsiteY112" fmla="*/ 4170035 h 4296945"/>
              <a:gd name="connsiteX113" fmla="*/ 508621 w 3898347"/>
              <a:gd name="connsiteY113" fmla="*/ 4176044 h 4296945"/>
              <a:gd name="connsiteX114" fmla="*/ 467082 w 3898347"/>
              <a:gd name="connsiteY114" fmla="*/ 4185616 h 4296945"/>
              <a:gd name="connsiteX115" fmla="*/ 437646 w 3898347"/>
              <a:gd name="connsiteY115" fmla="*/ 4212658 h 4296945"/>
              <a:gd name="connsiteX116" fmla="*/ 402271 w 3898347"/>
              <a:gd name="connsiteY116" fmla="*/ 4212774 h 4296945"/>
              <a:gd name="connsiteX117" fmla="*/ 391968 w 3898347"/>
              <a:gd name="connsiteY117" fmla="*/ 4187073 h 4296945"/>
              <a:gd name="connsiteX118" fmla="*/ 354806 w 3898347"/>
              <a:gd name="connsiteY118" fmla="*/ 4195545 h 4296945"/>
              <a:gd name="connsiteX119" fmla="*/ 298662 w 3898347"/>
              <a:gd name="connsiteY119" fmla="*/ 4211227 h 4296945"/>
              <a:gd name="connsiteX120" fmla="*/ 265740 w 3898347"/>
              <a:gd name="connsiteY120" fmla="*/ 4213623 h 4296945"/>
              <a:gd name="connsiteX121" fmla="*/ 176403 w 3898347"/>
              <a:gd name="connsiteY121" fmla="*/ 4227393 h 4296945"/>
              <a:gd name="connsiteX122" fmla="*/ 82528 w 3898347"/>
              <a:gd name="connsiteY122" fmla="*/ 4275540 h 4296945"/>
              <a:gd name="connsiteX123" fmla="*/ 5850 w 3898347"/>
              <a:gd name="connsiteY123" fmla="*/ 4296945 h 4296945"/>
              <a:gd name="connsiteX124" fmla="*/ 0 w 3898347"/>
              <a:gd name="connsiteY124" fmla="*/ 4221939 h 4296945"/>
              <a:gd name="connsiteX125" fmla="*/ 0 w 3898347"/>
              <a:gd name="connsiteY125" fmla="*/ 15850 h 4296945"/>
              <a:gd name="connsiteX126" fmla="*/ 3898347 w 3898347"/>
              <a:gd name="connsiteY126" fmla="*/ 0 h 4296945"/>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83259 w 3898347"/>
              <a:gd name="connsiteY9" fmla="*/ 3825276 h 4275540"/>
              <a:gd name="connsiteX10" fmla="*/ 3729936 w 3898347"/>
              <a:gd name="connsiteY10" fmla="*/ 3815386 h 4275540"/>
              <a:gd name="connsiteX11" fmla="*/ 3726018 w 3898347"/>
              <a:gd name="connsiteY11" fmla="*/ 3815100 h 4275540"/>
              <a:gd name="connsiteX12" fmla="*/ 3725413 w 3898347"/>
              <a:gd name="connsiteY12" fmla="*/ 3814615 h 4275540"/>
              <a:gd name="connsiteX13" fmla="*/ 3713801 w 3898347"/>
              <a:gd name="connsiteY13" fmla="*/ 3811018 h 4275540"/>
              <a:gd name="connsiteX14" fmla="*/ 3709087 w 3898347"/>
              <a:gd name="connsiteY14" fmla="*/ 3813195 h 4275540"/>
              <a:gd name="connsiteX15" fmla="*/ 3698038 w 3898347"/>
              <a:gd name="connsiteY15" fmla="*/ 3806182 h 4275540"/>
              <a:gd name="connsiteX16" fmla="*/ 3662227 w 3898347"/>
              <a:gd name="connsiteY16" fmla="*/ 3807761 h 4275540"/>
              <a:gd name="connsiteX17" fmla="*/ 3659872 w 3898347"/>
              <a:gd name="connsiteY17" fmla="*/ 3805524 h 4275540"/>
              <a:gd name="connsiteX18" fmla="*/ 3643454 w 3898347"/>
              <a:gd name="connsiteY18" fmla="*/ 3794831 h 4275540"/>
              <a:gd name="connsiteX19" fmla="*/ 3624789 w 3898347"/>
              <a:gd name="connsiteY19" fmla="*/ 3803185 h 4275540"/>
              <a:gd name="connsiteX20" fmla="*/ 3602327 w 3898347"/>
              <a:gd name="connsiteY20" fmla="*/ 3794616 h 4275540"/>
              <a:gd name="connsiteX21" fmla="*/ 3596645 w 3898347"/>
              <a:gd name="connsiteY21" fmla="*/ 3797108 h 4275540"/>
              <a:gd name="connsiteX22" fmla="*/ 3574144 w 3898347"/>
              <a:gd name="connsiteY22" fmla="*/ 3795108 h 4275540"/>
              <a:gd name="connsiteX23" fmla="*/ 3562310 w 3898347"/>
              <a:gd name="connsiteY23" fmla="*/ 3787534 h 4275540"/>
              <a:gd name="connsiteX24" fmla="*/ 3551635 w 3898347"/>
              <a:gd name="connsiteY24" fmla="*/ 3797705 h 4275540"/>
              <a:gd name="connsiteX25" fmla="*/ 3550175 w 3898347"/>
              <a:gd name="connsiteY25" fmla="*/ 3803199 h 4275540"/>
              <a:gd name="connsiteX26" fmla="*/ 3542668 w 3898347"/>
              <a:gd name="connsiteY26" fmla="*/ 3803283 h 4275540"/>
              <a:gd name="connsiteX27" fmla="*/ 3533033 w 3898347"/>
              <a:gd name="connsiteY27" fmla="*/ 3799071 h 4275540"/>
              <a:gd name="connsiteX28" fmla="*/ 3521726 w 3898347"/>
              <a:gd name="connsiteY28" fmla="*/ 3804691 h 4275540"/>
              <a:gd name="connsiteX29" fmla="*/ 3520080 w 3898347"/>
              <a:gd name="connsiteY29" fmla="*/ 3805210 h 4275540"/>
              <a:gd name="connsiteX30" fmla="*/ 3508491 w 3898347"/>
              <a:gd name="connsiteY30" fmla="*/ 3797398 h 4275540"/>
              <a:gd name="connsiteX31" fmla="*/ 3503787 w 3898347"/>
              <a:gd name="connsiteY31" fmla="*/ 3797787 h 4275540"/>
              <a:gd name="connsiteX32" fmla="*/ 3492165 w 3898347"/>
              <a:gd name="connsiteY32" fmla="*/ 3799887 h 4275540"/>
              <a:gd name="connsiteX33" fmla="*/ 3472233 w 3898347"/>
              <a:gd name="connsiteY33" fmla="*/ 3805682 h 4275540"/>
              <a:gd name="connsiteX34" fmla="*/ 3465921 w 3898347"/>
              <a:gd name="connsiteY34" fmla="*/ 3805814 h 4275540"/>
              <a:gd name="connsiteX35" fmla="*/ 3455541 w 3898347"/>
              <a:gd name="connsiteY35" fmla="*/ 3815505 h 4275540"/>
              <a:gd name="connsiteX36" fmla="*/ 3429027 w 3898347"/>
              <a:gd name="connsiteY36" fmla="*/ 3816906 h 4275540"/>
              <a:gd name="connsiteX37" fmla="*/ 3369507 w 3898347"/>
              <a:gd name="connsiteY37" fmla="*/ 3825563 h 4275540"/>
              <a:gd name="connsiteX38" fmla="*/ 3324491 w 3898347"/>
              <a:gd name="connsiteY38" fmla="*/ 3832006 h 4275540"/>
              <a:gd name="connsiteX39" fmla="*/ 3244235 w 3898347"/>
              <a:gd name="connsiteY39" fmla="*/ 3834376 h 4275540"/>
              <a:gd name="connsiteX40" fmla="*/ 3226507 w 3898347"/>
              <a:gd name="connsiteY40" fmla="*/ 3820131 h 4275540"/>
              <a:gd name="connsiteX41" fmla="*/ 3191688 w 3898347"/>
              <a:gd name="connsiteY41" fmla="*/ 3837359 h 4275540"/>
              <a:gd name="connsiteX42" fmla="*/ 3185553 w 3898347"/>
              <a:gd name="connsiteY42" fmla="*/ 3859030 h 4275540"/>
              <a:gd name="connsiteX43" fmla="*/ 3137926 w 3898347"/>
              <a:gd name="connsiteY43" fmla="*/ 3867782 h 4275540"/>
              <a:gd name="connsiteX44" fmla="*/ 3090188 w 3898347"/>
              <a:gd name="connsiteY44" fmla="*/ 3855036 h 4275540"/>
              <a:gd name="connsiteX45" fmla="*/ 3031422 w 3898347"/>
              <a:gd name="connsiteY45" fmla="*/ 3858298 h 4275540"/>
              <a:gd name="connsiteX46" fmla="*/ 2996288 w 3898347"/>
              <a:gd name="connsiteY46" fmla="*/ 3860020 h 4275540"/>
              <a:gd name="connsiteX47" fmla="*/ 2901661 w 3898347"/>
              <a:gd name="connsiteY47" fmla="*/ 3882243 h 4275540"/>
              <a:gd name="connsiteX48" fmla="*/ 2782141 w 3898347"/>
              <a:gd name="connsiteY48" fmla="*/ 3932983 h 4275540"/>
              <a:gd name="connsiteX49" fmla="*/ 2749597 w 3898347"/>
              <a:gd name="connsiteY49" fmla="*/ 3956746 h 4275540"/>
              <a:gd name="connsiteX50" fmla="*/ 2730493 w 3898347"/>
              <a:gd name="connsiteY50" fmla="*/ 3955236 h 4275540"/>
              <a:gd name="connsiteX51" fmla="*/ 2707507 w 3898347"/>
              <a:gd name="connsiteY51" fmla="*/ 3947771 h 4275540"/>
              <a:gd name="connsiteX52" fmla="*/ 2701937 w 3898347"/>
              <a:gd name="connsiteY52" fmla="*/ 3950565 h 4275540"/>
              <a:gd name="connsiteX53" fmla="*/ 2679435 w 3898347"/>
              <a:gd name="connsiteY53" fmla="*/ 3949768 h 4275540"/>
              <a:gd name="connsiteX54" fmla="*/ 2667352 w 3898347"/>
              <a:gd name="connsiteY54" fmla="*/ 3942821 h 4275540"/>
              <a:gd name="connsiteX55" fmla="*/ 2657096 w 3898347"/>
              <a:gd name="connsiteY55" fmla="*/ 3953571 h 4275540"/>
              <a:gd name="connsiteX56" fmla="*/ 2655161 w 3898347"/>
              <a:gd name="connsiteY56" fmla="*/ 3962216 h 4275540"/>
              <a:gd name="connsiteX57" fmla="*/ 2638604 w 3898347"/>
              <a:gd name="connsiteY57" fmla="*/ 3955936 h 4275540"/>
              <a:gd name="connsiteX58" fmla="*/ 2626185 w 3898347"/>
              <a:gd name="connsiteY58" fmla="*/ 3962937 h 4275540"/>
              <a:gd name="connsiteX59" fmla="*/ 2614077 w 3898347"/>
              <a:gd name="connsiteY59" fmla="*/ 3955576 h 4275540"/>
              <a:gd name="connsiteX60" fmla="*/ 2609403 w 3898347"/>
              <a:gd name="connsiteY60" fmla="*/ 3956215 h 4275540"/>
              <a:gd name="connsiteX61" fmla="*/ 2597896 w 3898347"/>
              <a:gd name="connsiteY61" fmla="*/ 3958939 h 4275540"/>
              <a:gd name="connsiteX62" fmla="*/ 2578251 w 3898347"/>
              <a:gd name="connsiteY62" fmla="*/ 3965812 h 4275540"/>
              <a:gd name="connsiteX63" fmla="*/ 2571961 w 3898347"/>
              <a:gd name="connsiteY63" fmla="*/ 3966278 h 4275540"/>
              <a:gd name="connsiteX64" fmla="*/ 2559399 w 3898347"/>
              <a:gd name="connsiteY64" fmla="*/ 3979193 h 4275540"/>
              <a:gd name="connsiteX65" fmla="*/ 2533560 w 3898347"/>
              <a:gd name="connsiteY65" fmla="*/ 3988160 h 4275540"/>
              <a:gd name="connsiteX66" fmla="*/ 2515299 w 3898347"/>
              <a:gd name="connsiteY66" fmla="*/ 4016867 h 4275540"/>
              <a:gd name="connsiteX67" fmla="*/ 2513423 w 3898347"/>
              <a:gd name="connsiteY67" fmla="*/ 4018759 h 4275540"/>
              <a:gd name="connsiteX68" fmla="*/ 2482991 w 3898347"/>
              <a:gd name="connsiteY68" fmla="*/ 4012935 h 4275540"/>
              <a:gd name="connsiteX69" fmla="*/ 2446940 w 3898347"/>
              <a:gd name="connsiteY69" fmla="*/ 4021172 h 4275540"/>
              <a:gd name="connsiteX70" fmla="*/ 2404883 w 3898347"/>
              <a:gd name="connsiteY70" fmla="*/ 4024808 h 4275540"/>
              <a:gd name="connsiteX71" fmla="*/ 2373894 w 3898347"/>
              <a:gd name="connsiteY71" fmla="*/ 4023827 h 4275540"/>
              <a:gd name="connsiteX72" fmla="*/ 2297080 w 3898347"/>
              <a:gd name="connsiteY72" fmla="*/ 4040841 h 4275540"/>
              <a:gd name="connsiteX73" fmla="*/ 2170615 w 3898347"/>
              <a:gd name="connsiteY73" fmla="*/ 4077196 h 4275540"/>
              <a:gd name="connsiteX74" fmla="*/ 2143580 w 3898347"/>
              <a:gd name="connsiteY74" fmla="*/ 4083102 h 4275540"/>
              <a:gd name="connsiteX75" fmla="*/ 2119893 w 3898347"/>
              <a:gd name="connsiteY75" fmla="*/ 4080874 h 4275540"/>
              <a:gd name="connsiteX76" fmla="*/ 2114008 w 3898347"/>
              <a:gd name="connsiteY76" fmla="*/ 4073996 h 4275540"/>
              <a:gd name="connsiteX77" fmla="*/ 2099067 w 3898347"/>
              <a:gd name="connsiteY77" fmla="*/ 4076068 h 4275540"/>
              <a:gd name="connsiteX78" fmla="*/ 2095000 w 3898347"/>
              <a:gd name="connsiteY78" fmla="*/ 4075096 h 4275540"/>
              <a:gd name="connsiteX79" fmla="*/ 2071767 w 3898347"/>
              <a:gd name="connsiteY79" fmla="*/ 4071044 h 4275540"/>
              <a:gd name="connsiteX80" fmla="*/ 2024486 w 3898347"/>
              <a:gd name="connsiteY80" fmla="*/ 4100276 h 4275540"/>
              <a:gd name="connsiteX81" fmla="*/ 1964411 w 3898347"/>
              <a:gd name="connsiteY81" fmla="*/ 4105069 h 4275540"/>
              <a:gd name="connsiteX82" fmla="*/ 1739945 w 3898347"/>
              <a:gd name="connsiteY82" fmla="*/ 4171795 h 4275540"/>
              <a:gd name="connsiteX83" fmla="*/ 1610556 w 3898347"/>
              <a:gd name="connsiteY83" fmla="*/ 4167701 h 4275540"/>
              <a:gd name="connsiteX84" fmla="*/ 1553623 w 3898347"/>
              <a:gd name="connsiteY84" fmla="*/ 4236045 h 4275540"/>
              <a:gd name="connsiteX85" fmla="*/ 1548640 w 3898347"/>
              <a:gd name="connsiteY85" fmla="*/ 4238297 h 4275540"/>
              <a:gd name="connsiteX86" fmla="*/ 1530136 w 3898347"/>
              <a:gd name="connsiteY86" fmla="*/ 4227121 h 4275540"/>
              <a:gd name="connsiteX87" fmla="*/ 1508787 w 3898347"/>
              <a:gd name="connsiteY87" fmla="*/ 4234213 h 4275540"/>
              <a:gd name="connsiteX88" fmla="*/ 1488914 w 3898347"/>
              <a:gd name="connsiteY88" fmla="*/ 4241772 h 4275540"/>
              <a:gd name="connsiteX89" fmla="*/ 1488999 w 3898347"/>
              <a:gd name="connsiteY89" fmla="*/ 4251186 h 4275540"/>
              <a:gd name="connsiteX90" fmla="*/ 1475364 w 3898347"/>
              <a:gd name="connsiteY90" fmla="*/ 4248364 h 4275540"/>
              <a:gd name="connsiteX91" fmla="*/ 1457275 w 3898347"/>
              <a:gd name="connsiteY91" fmla="*/ 4252863 h 4275540"/>
              <a:gd name="connsiteX92" fmla="*/ 1448085 w 3898347"/>
              <a:gd name="connsiteY92" fmla="*/ 4248391 h 4275540"/>
              <a:gd name="connsiteX93" fmla="*/ 1315306 w 3898347"/>
              <a:gd name="connsiteY93" fmla="*/ 4237004 h 4275540"/>
              <a:gd name="connsiteX94" fmla="*/ 1272434 w 3898347"/>
              <a:gd name="connsiteY94" fmla="*/ 4244958 h 4275540"/>
              <a:gd name="connsiteX95" fmla="*/ 1231567 w 3898347"/>
              <a:gd name="connsiteY95" fmla="*/ 4219356 h 4275540"/>
              <a:gd name="connsiteX96" fmla="*/ 1216643 w 3898347"/>
              <a:gd name="connsiteY96" fmla="*/ 4229828 h 4275540"/>
              <a:gd name="connsiteX97" fmla="*/ 1214101 w 3898347"/>
              <a:gd name="connsiteY97" fmla="*/ 4231991 h 4275540"/>
              <a:gd name="connsiteX98" fmla="*/ 1203193 w 3898347"/>
              <a:gd name="connsiteY98" fmla="*/ 4232867 h 4275540"/>
              <a:gd name="connsiteX99" fmla="*/ 1201049 w 3898347"/>
              <a:gd name="connsiteY99" fmla="*/ 4242842 h 4275540"/>
              <a:gd name="connsiteX100" fmla="*/ 1185298 w 3898347"/>
              <a:gd name="connsiteY100" fmla="*/ 4251133 h 4275540"/>
              <a:gd name="connsiteX101" fmla="*/ 1164955 w 3898347"/>
              <a:gd name="connsiteY101" fmla="*/ 4250027 h 4275540"/>
              <a:gd name="connsiteX102" fmla="*/ 1067357 w 3898347"/>
              <a:gd name="connsiteY102" fmla="*/ 4233908 h 4275540"/>
              <a:gd name="connsiteX103" fmla="*/ 1009492 w 3898347"/>
              <a:gd name="connsiteY103" fmla="*/ 4230455 h 4275540"/>
              <a:gd name="connsiteX104" fmla="*/ 988345 w 3898347"/>
              <a:gd name="connsiteY104" fmla="*/ 4238880 h 4275540"/>
              <a:gd name="connsiteX105" fmla="*/ 958251 w 3898347"/>
              <a:gd name="connsiteY105" fmla="*/ 4244100 h 4275540"/>
              <a:gd name="connsiteX106" fmla="*/ 905785 w 3898347"/>
              <a:gd name="connsiteY106" fmla="*/ 4260845 h 4275540"/>
              <a:gd name="connsiteX107" fmla="*/ 834176 w 3898347"/>
              <a:gd name="connsiteY107" fmla="*/ 4270241 h 4275540"/>
              <a:gd name="connsiteX108" fmla="*/ 778474 w 3898347"/>
              <a:gd name="connsiteY108" fmla="*/ 4235526 h 4275540"/>
              <a:gd name="connsiteX109" fmla="*/ 774418 w 3898347"/>
              <a:gd name="connsiteY109" fmla="*/ 4242583 h 4275540"/>
              <a:gd name="connsiteX110" fmla="*/ 737705 w 3898347"/>
              <a:gd name="connsiteY110" fmla="*/ 4238891 h 4275540"/>
              <a:gd name="connsiteX111" fmla="*/ 605027 w 3898347"/>
              <a:gd name="connsiteY111" fmla="*/ 4175863 h 4275540"/>
              <a:gd name="connsiteX112" fmla="*/ 533391 w 3898347"/>
              <a:gd name="connsiteY112" fmla="*/ 4170035 h 4275540"/>
              <a:gd name="connsiteX113" fmla="*/ 508621 w 3898347"/>
              <a:gd name="connsiteY113" fmla="*/ 4176044 h 4275540"/>
              <a:gd name="connsiteX114" fmla="*/ 467082 w 3898347"/>
              <a:gd name="connsiteY114" fmla="*/ 4185616 h 4275540"/>
              <a:gd name="connsiteX115" fmla="*/ 437646 w 3898347"/>
              <a:gd name="connsiteY115" fmla="*/ 4212658 h 4275540"/>
              <a:gd name="connsiteX116" fmla="*/ 402271 w 3898347"/>
              <a:gd name="connsiteY116" fmla="*/ 4212774 h 4275540"/>
              <a:gd name="connsiteX117" fmla="*/ 391968 w 3898347"/>
              <a:gd name="connsiteY117" fmla="*/ 4187073 h 4275540"/>
              <a:gd name="connsiteX118" fmla="*/ 354806 w 3898347"/>
              <a:gd name="connsiteY118" fmla="*/ 4195545 h 4275540"/>
              <a:gd name="connsiteX119" fmla="*/ 298662 w 3898347"/>
              <a:gd name="connsiteY119" fmla="*/ 4211227 h 4275540"/>
              <a:gd name="connsiteX120" fmla="*/ 265740 w 3898347"/>
              <a:gd name="connsiteY120" fmla="*/ 4213623 h 4275540"/>
              <a:gd name="connsiteX121" fmla="*/ 176403 w 3898347"/>
              <a:gd name="connsiteY121" fmla="*/ 4227393 h 4275540"/>
              <a:gd name="connsiteX122" fmla="*/ 82528 w 3898347"/>
              <a:gd name="connsiteY122" fmla="*/ 4275540 h 4275540"/>
              <a:gd name="connsiteX123" fmla="*/ 19464 w 3898347"/>
              <a:gd name="connsiteY123" fmla="*/ 4256103 h 4275540"/>
              <a:gd name="connsiteX124" fmla="*/ 0 w 3898347"/>
              <a:gd name="connsiteY124" fmla="*/ 4221939 h 4275540"/>
              <a:gd name="connsiteX125" fmla="*/ 0 w 3898347"/>
              <a:gd name="connsiteY125" fmla="*/ 15850 h 4275540"/>
              <a:gd name="connsiteX126" fmla="*/ 3898347 w 3898347"/>
              <a:gd name="connsiteY126"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50175 w 3898347"/>
              <a:gd name="connsiteY24" fmla="*/ 3803199 h 4275540"/>
              <a:gd name="connsiteX25" fmla="*/ 3542668 w 3898347"/>
              <a:gd name="connsiteY25" fmla="*/ 3803283 h 4275540"/>
              <a:gd name="connsiteX26" fmla="*/ 3533033 w 3898347"/>
              <a:gd name="connsiteY26" fmla="*/ 3799071 h 4275540"/>
              <a:gd name="connsiteX27" fmla="*/ 3521726 w 3898347"/>
              <a:gd name="connsiteY27" fmla="*/ 3804691 h 4275540"/>
              <a:gd name="connsiteX28" fmla="*/ 3520080 w 3898347"/>
              <a:gd name="connsiteY28" fmla="*/ 3805210 h 4275540"/>
              <a:gd name="connsiteX29" fmla="*/ 3508491 w 3898347"/>
              <a:gd name="connsiteY29" fmla="*/ 3797398 h 4275540"/>
              <a:gd name="connsiteX30" fmla="*/ 3503787 w 3898347"/>
              <a:gd name="connsiteY30" fmla="*/ 3797787 h 4275540"/>
              <a:gd name="connsiteX31" fmla="*/ 3492165 w 3898347"/>
              <a:gd name="connsiteY31" fmla="*/ 3799887 h 4275540"/>
              <a:gd name="connsiteX32" fmla="*/ 3472233 w 3898347"/>
              <a:gd name="connsiteY32" fmla="*/ 3805682 h 4275540"/>
              <a:gd name="connsiteX33" fmla="*/ 3465921 w 3898347"/>
              <a:gd name="connsiteY33" fmla="*/ 3805814 h 4275540"/>
              <a:gd name="connsiteX34" fmla="*/ 3455541 w 3898347"/>
              <a:gd name="connsiteY34" fmla="*/ 3815505 h 4275540"/>
              <a:gd name="connsiteX35" fmla="*/ 3429027 w 3898347"/>
              <a:gd name="connsiteY35" fmla="*/ 3816906 h 4275540"/>
              <a:gd name="connsiteX36" fmla="*/ 3369507 w 3898347"/>
              <a:gd name="connsiteY36" fmla="*/ 3825563 h 4275540"/>
              <a:gd name="connsiteX37" fmla="*/ 3324491 w 3898347"/>
              <a:gd name="connsiteY37" fmla="*/ 3832006 h 4275540"/>
              <a:gd name="connsiteX38" fmla="*/ 3244235 w 3898347"/>
              <a:gd name="connsiteY38" fmla="*/ 3834376 h 4275540"/>
              <a:gd name="connsiteX39" fmla="*/ 3226507 w 3898347"/>
              <a:gd name="connsiteY39" fmla="*/ 3820131 h 4275540"/>
              <a:gd name="connsiteX40" fmla="*/ 3191688 w 3898347"/>
              <a:gd name="connsiteY40" fmla="*/ 3837359 h 4275540"/>
              <a:gd name="connsiteX41" fmla="*/ 3185553 w 3898347"/>
              <a:gd name="connsiteY41" fmla="*/ 3859030 h 4275540"/>
              <a:gd name="connsiteX42" fmla="*/ 3137926 w 3898347"/>
              <a:gd name="connsiteY42" fmla="*/ 3867782 h 4275540"/>
              <a:gd name="connsiteX43" fmla="*/ 3090188 w 3898347"/>
              <a:gd name="connsiteY43" fmla="*/ 3855036 h 4275540"/>
              <a:gd name="connsiteX44" fmla="*/ 3031422 w 3898347"/>
              <a:gd name="connsiteY44" fmla="*/ 3858298 h 4275540"/>
              <a:gd name="connsiteX45" fmla="*/ 2996288 w 3898347"/>
              <a:gd name="connsiteY45" fmla="*/ 3860020 h 4275540"/>
              <a:gd name="connsiteX46" fmla="*/ 2901661 w 3898347"/>
              <a:gd name="connsiteY46" fmla="*/ 3882243 h 4275540"/>
              <a:gd name="connsiteX47" fmla="*/ 2782141 w 3898347"/>
              <a:gd name="connsiteY47" fmla="*/ 3932983 h 4275540"/>
              <a:gd name="connsiteX48" fmla="*/ 2749597 w 3898347"/>
              <a:gd name="connsiteY48" fmla="*/ 3956746 h 4275540"/>
              <a:gd name="connsiteX49" fmla="*/ 2730493 w 3898347"/>
              <a:gd name="connsiteY49" fmla="*/ 3955236 h 4275540"/>
              <a:gd name="connsiteX50" fmla="*/ 2707507 w 3898347"/>
              <a:gd name="connsiteY50" fmla="*/ 3947771 h 4275540"/>
              <a:gd name="connsiteX51" fmla="*/ 2701937 w 3898347"/>
              <a:gd name="connsiteY51" fmla="*/ 3950565 h 4275540"/>
              <a:gd name="connsiteX52" fmla="*/ 2679435 w 3898347"/>
              <a:gd name="connsiteY52" fmla="*/ 3949768 h 4275540"/>
              <a:gd name="connsiteX53" fmla="*/ 2667352 w 3898347"/>
              <a:gd name="connsiteY53" fmla="*/ 3942821 h 4275540"/>
              <a:gd name="connsiteX54" fmla="*/ 2657096 w 3898347"/>
              <a:gd name="connsiteY54" fmla="*/ 3953571 h 4275540"/>
              <a:gd name="connsiteX55" fmla="*/ 2655161 w 3898347"/>
              <a:gd name="connsiteY55" fmla="*/ 3962216 h 4275540"/>
              <a:gd name="connsiteX56" fmla="*/ 2638604 w 3898347"/>
              <a:gd name="connsiteY56" fmla="*/ 3955936 h 4275540"/>
              <a:gd name="connsiteX57" fmla="*/ 2626185 w 3898347"/>
              <a:gd name="connsiteY57" fmla="*/ 3962937 h 4275540"/>
              <a:gd name="connsiteX58" fmla="*/ 2614077 w 3898347"/>
              <a:gd name="connsiteY58" fmla="*/ 3955576 h 4275540"/>
              <a:gd name="connsiteX59" fmla="*/ 2609403 w 3898347"/>
              <a:gd name="connsiteY59" fmla="*/ 3956215 h 4275540"/>
              <a:gd name="connsiteX60" fmla="*/ 2597896 w 3898347"/>
              <a:gd name="connsiteY60" fmla="*/ 3958939 h 4275540"/>
              <a:gd name="connsiteX61" fmla="*/ 2578251 w 3898347"/>
              <a:gd name="connsiteY61" fmla="*/ 3965812 h 4275540"/>
              <a:gd name="connsiteX62" fmla="*/ 2571961 w 3898347"/>
              <a:gd name="connsiteY62" fmla="*/ 3966278 h 4275540"/>
              <a:gd name="connsiteX63" fmla="*/ 2559399 w 3898347"/>
              <a:gd name="connsiteY63" fmla="*/ 3979193 h 4275540"/>
              <a:gd name="connsiteX64" fmla="*/ 2533560 w 3898347"/>
              <a:gd name="connsiteY64" fmla="*/ 3988160 h 4275540"/>
              <a:gd name="connsiteX65" fmla="*/ 2515299 w 3898347"/>
              <a:gd name="connsiteY65" fmla="*/ 4016867 h 4275540"/>
              <a:gd name="connsiteX66" fmla="*/ 2513423 w 3898347"/>
              <a:gd name="connsiteY66" fmla="*/ 4018759 h 4275540"/>
              <a:gd name="connsiteX67" fmla="*/ 2482991 w 3898347"/>
              <a:gd name="connsiteY67" fmla="*/ 4012935 h 4275540"/>
              <a:gd name="connsiteX68" fmla="*/ 2446940 w 3898347"/>
              <a:gd name="connsiteY68" fmla="*/ 4021172 h 4275540"/>
              <a:gd name="connsiteX69" fmla="*/ 2404883 w 3898347"/>
              <a:gd name="connsiteY69" fmla="*/ 4024808 h 4275540"/>
              <a:gd name="connsiteX70" fmla="*/ 2373894 w 3898347"/>
              <a:gd name="connsiteY70" fmla="*/ 4023827 h 4275540"/>
              <a:gd name="connsiteX71" fmla="*/ 2297080 w 3898347"/>
              <a:gd name="connsiteY71" fmla="*/ 4040841 h 4275540"/>
              <a:gd name="connsiteX72" fmla="*/ 2170615 w 3898347"/>
              <a:gd name="connsiteY72" fmla="*/ 4077196 h 4275540"/>
              <a:gd name="connsiteX73" fmla="*/ 2143580 w 3898347"/>
              <a:gd name="connsiteY73" fmla="*/ 4083102 h 4275540"/>
              <a:gd name="connsiteX74" fmla="*/ 2119893 w 3898347"/>
              <a:gd name="connsiteY74" fmla="*/ 4080874 h 4275540"/>
              <a:gd name="connsiteX75" fmla="*/ 2114008 w 3898347"/>
              <a:gd name="connsiteY75" fmla="*/ 4073996 h 4275540"/>
              <a:gd name="connsiteX76" fmla="*/ 2099067 w 3898347"/>
              <a:gd name="connsiteY76" fmla="*/ 4076068 h 4275540"/>
              <a:gd name="connsiteX77" fmla="*/ 2095000 w 3898347"/>
              <a:gd name="connsiteY77" fmla="*/ 4075096 h 4275540"/>
              <a:gd name="connsiteX78" fmla="*/ 2071767 w 3898347"/>
              <a:gd name="connsiteY78" fmla="*/ 4071044 h 4275540"/>
              <a:gd name="connsiteX79" fmla="*/ 2024486 w 3898347"/>
              <a:gd name="connsiteY79" fmla="*/ 4100276 h 4275540"/>
              <a:gd name="connsiteX80" fmla="*/ 1964411 w 3898347"/>
              <a:gd name="connsiteY80" fmla="*/ 4105069 h 4275540"/>
              <a:gd name="connsiteX81" fmla="*/ 1739945 w 3898347"/>
              <a:gd name="connsiteY81" fmla="*/ 4171795 h 4275540"/>
              <a:gd name="connsiteX82" fmla="*/ 1610556 w 3898347"/>
              <a:gd name="connsiteY82" fmla="*/ 4167701 h 4275540"/>
              <a:gd name="connsiteX83" fmla="*/ 1553623 w 3898347"/>
              <a:gd name="connsiteY83" fmla="*/ 4236045 h 4275540"/>
              <a:gd name="connsiteX84" fmla="*/ 1548640 w 3898347"/>
              <a:gd name="connsiteY84" fmla="*/ 4238297 h 4275540"/>
              <a:gd name="connsiteX85" fmla="*/ 1530136 w 3898347"/>
              <a:gd name="connsiteY85" fmla="*/ 4227121 h 4275540"/>
              <a:gd name="connsiteX86" fmla="*/ 1508787 w 3898347"/>
              <a:gd name="connsiteY86" fmla="*/ 4234213 h 4275540"/>
              <a:gd name="connsiteX87" fmla="*/ 1488914 w 3898347"/>
              <a:gd name="connsiteY87" fmla="*/ 4241772 h 4275540"/>
              <a:gd name="connsiteX88" fmla="*/ 1488999 w 3898347"/>
              <a:gd name="connsiteY88" fmla="*/ 4251186 h 4275540"/>
              <a:gd name="connsiteX89" fmla="*/ 1475364 w 3898347"/>
              <a:gd name="connsiteY89" fmla="*/ 4248364 h 4275540"/>
              <a:gd name="connsiteX90" fmla="*/ 1457275 w 3898347"/>
              <a:gd name="connsiteY90" fmla="*/ 4252863 h 4275540"/>
              <a:gd name="connsiteX91" fmla="*/ 1448085 w 3898347"/>
              <a:gd name="connsiteY91" fmla="*/ 4248391 h 4275540"/>
              <a:gd name="connsiteX92" fmla="*/ 1315306 w 3898347"/>
              <a:gd name="connsiteY92" fmla="*/ 4237004 h 4275540"/>
              <a:gd name="connsiteX93" fmla="*/ 1272434 w 3898347"/>
              <a:gd name="connsiteY93" fmla="*/ 4244958 h 4275540"/>
              <a:gd name="connsiteX94" fmla="*/ 1231567 w 3898347"/>
              <a:gd name="connsiteY94" fmla="*/ 4219356 h 4275540"/>
              <a:gd name="connsiteX95" fmla="*/ 1216643 w 3898347"/>
              <a:gd name="connsiteY95" fmla="*/ 4229828 h 4275540"/>
              <a:gd name="connsiteX96" fmla="*/ 1214101 w 3898347"/>
              <a:gd name="connsiteY96" fmla="*/ 4231991 h 4275540"/>
              <a:gd name="connsiteX97" fmla="*/ 1203193 w 3898347"/>
              <a:gd name="connsiteY97" fmla="*/ 4232867 h 4275540"/>
              <a:gd name="connsiteX98" fmla="*/ 1201049 w 3898347"/>
              <a:gd name="connsiteY98" fmla="*/ 4242842 h 4275540"/>
              <a:gd name="connsiteX99" fmla="*/ 1185298 w 3898347"/>
              <a:gd name="connsiteY99" fmla="*/ 4251133 h 4275540"/>
              <a:gd name="connsiteX100" fmla="*/ 1164955 w 3898347"/>
              <a:gd name="connsiteY100" fmla="*/ 4250027 h 4275540"/>
              <a:gd name="connsiteX101" fmla="*/ 1067357 w 3898347"/>
              <a:gd name="connsiteY101" fmla="*/ 4233908 h 4275540"/>
              <a:gd name="connsiteX102" fmla="*/ 1009492 w 3898347"/>
              <a:gd name="connsiteY102" fmla="*/ 4230455 h 4275540"/>
              <a:gd name="connsiteX103" fmla="*/ 988345 w 3898347"/>
              <a:gd name="connsiteY103" fmla="*/ 4238880 h 4275540"/>
              <a:gd name="connsiteX104" fmla="*/ 958251 w 3898347"/>
              <a:gd name="connsiteY104" fmla="*/ 4244100 h 4275540"/>
              <a:gd name="connsiteX105" fmla="*/ 905785 w 3898347"/>
              <a:gd name="connsiteY105" fmla="*/ 4260845 h 4275540"/>
              <a:gd name="connsiteX106" fmla="*/ 834176 w 3898347"/>
              <a:gd name="connsiteY106" fmla="*/ 4270241 h 4275540"/>
              <a:gd name="connsiteX107" fmla="*/ 778474 w 3898347"/>
              <a:gd name="connsiteY107" fmla="*/ 4235526 h 4275540"/>
              <a:gd name="connsiteX108" fmla="*/ 774418 w 3898347"/>
              <a:gd name="connsiteY108" fmla="*/ 4242583 h 4275540"/>
              <a:gd name="connsiteX109" fmla="*/ 737705 w 3898347"/>
              <a:gd name="connsiteY109" fmla="*/ 4238891 h 4275540"/>
              <a:gd name="connsiteX110" fmla="*/ 605027 w 3898347"/>
              <a:gd name="connsiteY110" fmla="*/ 4175863 h 4275540"/>
              <a:gd name="connsiteX111" fmla="*/ 533391 w 3898347"/>
              <a:gd name="connsiteY111" fmla="*/ 4170035 h 4275540"/>
              <a:gd name="connsiteX112" fmla="*/ 508621 w 3898347"/>
              <a:gd name="connsiteY112" fmla="*/ 4176044 h 4275540"/>
              <a:gd name="connsiteX113" fmla="*/ 467082 w 3898347"/>
              <a:gd name="connsiteY113" fmla="*/ 4185616 h 4275540"/>
              <a:gd name="connsiteX114" fmla="*/ 437646 w 3898347"/>
              <a:gd name="connsiteY114" fmla="*/ 4212658 h 4275540"/>
              <a:gd name="connsiteX115" fmla="*/ 402271 w 3898347"/>
              <a:gd name="connsiteY115" fmla="*/ 4212774 h 4275540"/>
              <a:gd name="connsiteX116" fmla="*/ 391968 w 3898347"/>
              <a:gd name="connsiteY116" fmla="*/ 4187073 h 4275540"/>
              <a:gd name="connsiteX117" fmla="*/ 354806 w 3898347"/>
              <a:gd name="connsiteY117" fmla="*/ 4195545 h 4275540"/>
              <a:gd name="connsiteX118" fmla="*/ 298662 w 3898347"/>
              <a:gd name="connsiteY118" fmla="*/ 4211227 h 4275540"/>
              <a:gd name="connsiteX119" fmla="*/ 265740 w 3898347"/>
              <a:gd name="connsiteY119" fmla="*/ 4213623 h 4275540"/>
              <a:gd name="connsiteX120" fmla="*/ 176403 w 3898347"/>
              <a:gd name="connsiteY120" fmla="*/ 4227393 h 4275540"/>
              <a:gd name="connsiteX121" fmla="*/ 82528 w 3898347"/>
              <a:gd name="connsiteY121" fmla="*/ 4275540 h 4275540"/>
              <a:gd name="connsiteX122" fmla="*/ 19464 w 3898347"/>
              <a:gd name="connsiteY122" fmla="*/ 4256103 h 4275540"/>
              <a:gd name="connsiteX123" fmla="*/ 0 w 3898347"/>
              <a:gd name="connsiteY123" fmla="*/ 4221939 h 4275540"/>
              <a:gd name="connsiteX124" fmla="*/ 0 w 3898347"/>
              <a:gd name="connsiteY124" fmla="*/ 15850 h 4275540"/>
              <a:gd name="connsiteX125" fmla="*/ 3898347 w 3898347"/>
              <a:gd name="connsiteY125"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137926 w 3898347"/>
              <a:gd name="connsiteY41" fmla="*/ 3867782 h 4275540"/>
              <a:gd name="connsiteX42" fmla="*/ 3090188 w 3898347"/>
              <a:gd name="connsiteY42" fmla="*/ 3855036 h 4275540"/>
              <a:gd name="connsiteX43" fmla="*/ 3031422 w 3898347"/>
              <a:gd name="connsiteY43" fmla="*/ 3858298 h 4275540"/>
              <a:gd name="connsiteX44" fmla="*/ 2996288 w 3898347"/>
              <a:gd name="connsiteY44" fmla="*/ 3860020 h 4275540"/>
              <a:gd name="connsiteX45" fmla="*/ 2901661 w 3898347"/>
              <a:gd name="connsiteY45" fmla="*/ 3882243 h 4275540"/>
              <a:gd name="connsiteX46" fmla="*/ 2782141 w 3898347"/>
              <a:gd name="connsiteY46" fmla="*/ 3932983 h 4275540"/>
              <a:gd name="connsiteX47" fmla="*/ 2749597 w 3898347"/>
              <a:gd name="connsiteY47" fmla="*/ 3956746 h 4275540"/>
              <a:gd name="connsiteX48" fmla="*/ 2730493 w 3898347"/>
              <a:gd name="connsiteY48" fmla="*/ 3955236 h 4275540"/>
              <a:gd name="connsiteX49" fmla="*/ 2707507 w 3898347"/>
              <a:gd name="connsiteY49" fmla="*/ 3947771 h 4275540"/>
              <a:gd name="connsiteX50" fmla="*/ 2701937 w 3898347"/>
              <a:gd name="connsiteY50" fmla="*/ 3950565 h 4275540"/>
              <a:gd name="connsiteX51" fmla="*/ 2679435 w 3898347"/>
              <a:gd name="connsiteY51" fmla="*/ 3949768 h 4275540"/>
              <a:gd name="connsiteX52" fmla="*/ 2667352 w 3898347"/>
              <a:gd name="connsiteY52" fmla="*/ 3942821 h 4275540"/>
              <a:gd name="connsiteX53" fmla="*/ 2657096 w 3898347"/>
              <a:gd name="connsiteY53" fmla="*/ 3953571 h 4275540"/>
              <a:gd name="connsiteX54" fmla="*/ 2655161 w 3898347"/>
              <a:gd name="connsiteY54" fmla="*/ 3962216 h 4275540"/>
              <a:gd name="connsiteX55" fmla="*/ 2638604 w 3898347"/>
              <a:gd name="connsiteY55" fmla="*/ 3955936 h 4275540"/>
              <a:gd name="connsiteX56" fmla="*/ 2626185 w 3898347"/>
              <a:gd name="connsiteY56" fmla="*/ 3962937 h 4275540"/>
              <a:gd name="connsiteX57" fmla="*/ 2614077 w 3898347"/>
              <a:gd name="connsiteY57" fmla="*/ 3955576 h 4275540"/>
              <a:gd name="connsiteX58" fmla="*/ 2609403 w 3898347"/>
              <a:gd name="connsiteY58" fmla="*/ 3956215 h 4275540"/>
              <a:gd name="connsiteX59" fmla="*/ 2597896 w 3898347"/>
              <a:gd name="connsiteY59" fmla="*/ 3958939 h 4275540"/>
              <a:gd name="connsiteX60" fmla="*/ 2578251 w 3898347"/>
              <a:gd name="connsiteY60" fmla="*/ 3965812 h 4275540"/>
              <a:gd name="connsiteX61" fmla="*/ 2571961 w 3898347"/>
              <a:gd name="connsiteY61" fmla="*/ 3966278 h 4275540"/>
              <a:gd name="connsiteX62" fmla="*/ 2559399 w 3898347"/>
              <a:gd name="connsiteY62" fmla="*/ 3979193 h 4275540"/>
              <a:gd name="connsiteX63" fmla="*/ 2533560 w 3898347"/>
              <a:gd name="connsiteY63" fmla="*/ 3988160 h 4275540"/>
              <a:gd name="connsiteX64" fmla="*/ 2515299 w 3898347"/>
              <a:gd name="connsiteY64" fmla="*/ 4016867 h 4275540"/>
              <a:gd name="connsiteX65" fmla="*/ 2513423 w 3898347"/>
              <a:gd name="connsiteY65" fmla="*/ 4018759 h 4275540"/>
              <a:gd name="connsiteX66" fmla="*/ 2482991 w 3898347"/>
              <a:gd name="connsiteY66" fmla="*/ 4012935 h 4275540"/>
              <a:gd name="connsiteX67" fmla="*/ 2446940 w 3898347"/>
              <a:gd name="connsiteY67" fmla="*/ 4021172 h 4275540"/>
              <a:gd name="connsiteX68" fmla="*/ 2404883 w 3898347"/>
              <a:gd name="connsiteY68" fmla="*/ 4024808 h 4275540"/>
              <a:gd name="connsiteX69" fmla="*/ 2373894 w 3898347"/>
              <a:gd name="connsiteY69" fmla="*/ 4023827 h 4275540"/>
              <a:gd name="connsiteX70" fmla="*/ 2297080 w 3898347"/>
              <a:gd name="connsiteY70" fmla="*/ 4040841 h 4275540"/>
              <a:gd name="connsiteX71" fmla="*/ 2170615 w 3898347"/>
              <a:gd name="connsiteY71" fmla="*/ 4077196 h 4275540"/>
              <a:gd name="connsiteX72" fmla="*/ 2143580 w 3898347"/>
              <a:gd name="connsiteY72" fmla="*/ 4083102 h 4275540"/>
              <a:gd name="connsiteX73" fmla="*/ 2119893 w 3898347"/>
              <a:gd name="connsiteY73" fmla="*/ 4080874 h 4275540"/>
              <a:gd name="connsiteX74" fmla="*/ 2114008 w 3898347"/>
              <a:gd name="connsiteY74" fmla="*/ 4073996 h 4275540"/>
              <a:gd name="connsiteX75" fmla="*/ 2099067 w 3898347"/>
              <a:gd name="connsiteY75" fmla="*/ 4076068 h 4275540"/>
              <a:gd name="connsiteX76" fmla="*/ 2095000 w 3898347"/>
              <a:gd name="connsiteY76" fmla="*/ 4075096 h 4275540"/>
              <a:gd name="connsiteX77" fmla="*/ 2071767 w 3898347"/>
              <a:gd name="connsiteY77" fmla="*/ 4071044 h 4275540"/>
              <a:gd name="connsiteX78" fmla="*/ 2024486 w 3898347"/>
              <a:gd name="connsiteY78" fmla="*/ 4100276 h 4275540"/>
              <a:gd name="connsiteX79" fmla="*/ 1964411 w 3898347"/>
              <a:gd name="connsiteY79" fmla="*/ 4105069 h 4275540"/>
              <a:gd name="connsiteX80" fmla="*/ 1739945 w 3898347"/>
              <a:gd name="connsiteY80" fmla="*/ 4171795 h 4275540"/>
              <a:gd name="connsiteX81" fmla="*/ 1610556 w 3898347"/>
              <a:gd name="connsiteY81" fmla="*/ 4167701 h 4275540"/>
              <a:gd name="connsiteX82" fmla="*/ 1553623 w 3898347"/>
              <a:gd name="connsiteY82" fmla="*/ 4236045 h 4275540"/>
              <a:gd name="connsiteX83" fmla="*/ 1548640 w 3898347"/>
              <a:gd name="connsiteY83" fmla="*/ 4238297 h 4275540"/>
              <a:gd name="connsiteX84" fmla="*/ 1530136 w 3898347"/>
              <a:gd name="connsiteY84" fmla="*/ 4227121 h 4275540"/>
              <a:gd name="connsiteX85" fmla="*/ 1508787 w 3898347"/>
              <a:gd name="connsiteY85" fmla="*/ 4234213 h 4275540"/>
              <a:gd name="connsiteX86" fmla="*/ 1488914 w 3898347"/>
              <a:gd name="connsiteY86" fmla="*/ 4241772 h 4275540"/>
              <a:gd name="connsiteX87" fmla="*/ 1488999 w 3898347"/>
              <a:gd name="connsiteY87" fmla="*/ 4251186 h 4275540"/>
              <a:gd name="connsiteX88" fmla="*/ 1475364 w 3898347"/>
              <a:gd name="connsiteY88" fmla="*/ 4248364 h 4275540"/>
              <a:gd name="connsiteX89" fmla="*/ 1457275 w 3898347"/>
              <a:gd name="connsiteY89" fmla="*/ 4252863 h 4275540"/>
              <a:gd name="connsiteX90" fmla="*/ 1448085 w 3898347"/>
              <a:gd name="connsiteY90" fmla="*/ 4248391 h 4275540"/>
              <a:gd name="connsiteX91" fmla="*/ 1315306 w 3898347"/>
              <a:gd name="connsiteY91" fmla="*/ 4237004 h 4275540"/>
              <a:gd name="connsiteX92" fmla="*/ 1272434 w 3898347"/>
              <a:gd name="connsiteY92" fmla="*/ 4244958 h 4275540"/>
              <a:gd name="connsiteX93" fmla="*/ 1231567 w 3898347"/>
              <a:gd name="connsiteY93" fmla="*/ 4219356 h 4275540"/>
              <a:gd name="connsiteX94" fmla="*/ 1216643 w 3898347"/>
              <a:gd name="connsiteY94" fmla="*/ 4229828 h 4275540"/>
              <a:gd name="connsiteX95" fmla="*/ 1214101 w 3898347"/>
              <a:gd name="connsiteY95" fmla="*/ 4231991 h 4275540"/>
              <a:gd name="connsiteX96" fmla="*/ 1203193 w 3898347"/>
              <a:gd name="connsiteY96" fmla="*/ 4232867 h 4275540"/>
              <a:gd name="connsiteX97" fmla="*/ 1201049 w 3898347"/>
              <a:gd name="connsiteY97" fmla="*/ 4242842 h 4275540"/>
              <a:gd name="connsiteX98" fmla="*/ 1185298 w 3898347"/>
              <a:gd name="connsiteY98" fmla="*/ 4251133 h 4275540"/>
              <a:gd name="connsiteX99" fmla="*/ 1164955 w 3898347"/>
              <a:gd name="connsiteY99" fmla="*/ 4250027 h 4275540"/>
              <a:gd name="connsiteX100" fmla="*/ 1067357 w 3898347"/>
              <a:gd name="connsiteY100" fmla="*/ 4233908 h 4275540"/>
              <a:gd name="connsiteX101" fmla="*/ 1009492 w 3898347"/>
              <a:gd name="connsiteY101" fmla="*/ 4230455 h 4275540"/>
              <a:gd name="connsiteX102" fmla="*/ 988345 w 3898347"/>
              <a:gd name="connsiteY102" fmla="*/ 4238880 h 4275540"/>
              <a:gd name="connsiteX103" fmla="*/ 958251 w 3898347"/>
              <a:gd name="connsiteY103" fmla="*/ 4244100 h 4275540"/>
              <a:gd name="connsiteX104" fmla="*/ 905785 w 3898347"/>
              <a:gd name="connsiteY104" fmla="*/ 4260845 h 4275540"/>
              <a:gd name="connsiteX105" fmla="*/ 834176 w 3898347"/>
              <a:gd name="connsiteY105" fmla="*/ 4270241 h 4275540"/>
              <a:gd name="connsiteX106" fmla="*/ 778474 w 3898347"/>
              <a:gd name="connsiteY106" fmla="*/ 4235526 h 4275540"/>
              <a:gd name="connsiteX107" fmla="*/ 774418 w 3898347"/>
              <a:gd name="connsiteY107" fmla="*/ 4242583 h 4275540"/>
              <a:gd name="connsiteX108" fmla="*/ 737705 w 3898347"/>
              <a:gd name="connsiteY108" fmla="*/ 4238891 h 4275540"/>
              <a:gd name="connsiteX109" fmla="*/ 605027 w 3898347"/>
              <a:gd name="connsiteY109" fmla="*/ 4175863 h 4275540"/>
              <a:gd name="connsiteX110" fmla="*/ 533391 w 3898347"/>
              <a:gd name="connsiteY110" fmla="*/ 4170035 h 4275540"/>
              <a:gd name="connsiteX111" fmla="*/ 508621 w 3898347"/>
              <a:gd name="connsiteY111" fmla="*/ 4176044 h 4275540"/>
              <a:gd name="connsiteX112" fmla="*/ 467082 w 3898347"/>
              <a:gd name="connsiteY112" fmla="*/ 4185616 h 4275540"/>
              <a:gd name="connsiteX113" fmla="*/ 437646 w 3898347"/>
              <a:gd name="connsiteY113" fmla="*/ 4212658 h 4275540"/>
              <a:gd name="connsiteX114" fmla="*/ 402271 w 3898347"/>
              <a:gd name="connsiteY114" fmla="*/ 4212774 h 4275540"/>
              <a:gd name="connsiteX115" fmla="*/ 391968 w 3898347"/>
              <a:gd name="connsiteY115" fmla="*/ 4187073 h 4275540"/>
              <a:gd name="connsiteX116" fmla="*/ 354806 w 3898347"/>
              <a:gd name="connsiteY116" fmla="*/ 4195545 h 4275540"/>
              <a:gd name="connsiteX117" fmla="*/ 298662 w 3898347"/>
              <a:gd name="connsiteY117" fmla="*/ 4211227 h 4275540"/>
              <a:gd name="connsiteX118" fmla="*/ 265740 w 3898347"/>
              <a:gd name="connsiteY118" fmla="*/ 4213623 h 4275540"/>
              <a:gd name="connsiteX119" fmla="*/ 176403 w 3898347"/>
              <a:gd name="connsiteY119" fmla="*/ 4227393 h 4275540"/>
              <a:gd name="connsiteX120" fmla="*/ 82528 w 3898347"/>
              <a:gd name="connsiteY120" fmla="*/ 4275540 h 4275540"/>
              <a:gd name="connsiteX121" fmla="*/ 19464 w 3898347"/>
              <a:gd name="connsiteY121" fmla="*/ 4256103 h 4275540"/>
              <a:gd name="connsiteX122" fmla="*/ 0 w 3898347"/>
              <a:gd name="connsiteY122" fmla="*/ 4221939 h 4275540"/>
              <a:gd name="connsiteX123" fmla="*/ 0 w 3898347"/>
              <a:gd name="connsiteY123" fmla="*/ 15850 h 4275540"/>
              <a:gd name="connsiteX124" fmla="*/ 3898347 w 3898347"/>
              <a:gd name="connsiteY124"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090188 w 3898347"/>
              <a:gd name="connsiteY41" fmla="*/ 3855036 h 4275540"/>
              <a:gd name="connsiteX42" fmla="*/ 3031422 w 3898347"/>
              <a:gd name="connsiteY42" fmla="*/ 3858298 h 4275540"/>
              <a:gd name="connsiteX43" fmla="*/ 2996288 w 3898347"/>
              <a:gd name="connsiteY43" fmla="*/ 3860020 h 4275540"/>
              <a:gd name="connsiteX44" fmla="*/ 2901661 w 3898347"/>
              <a:gd name="connsiteY44" fmla="*/ 3882243 h 4275540"/>
              <a:gd name="connsiteX45" fmla="*/ 2782141 w 3898347"/>
              <a:gd name="connsiteY45" fmla="*/ 3932983 h 4275540"/>
              <a:gd name="connsiteX46" fmla="*/ 2749597 w 3898347"/>
              <a:gd name="connsiteY46" fmla="*/ 3956746 h 4275540"/>
              <a:gd name="connsiteX47" fmla="*/ 2730493 w 3898347"/>
              <a:gd name="connsiteY47" fmla="*/ 3955236 h 4275540"/>
              <a:gd name="connsiteX48" fmla="*/ 2707507 w 3898347"/>
              <a:gd name="connsiteY48" fmla="*/ 3947771 h 4275540"/>
              <a:gd name="connsiteX49" fmla="*/ 2701937 w 3898347"/>
              <a:gd name="connsiteY49" fmla="*/ 3950565 h 4275540"/>
              <a:gd name="connsiteX50" fmla="*/ 2679435 w 3898347"/>
              <a:gd name="connsiteY50" fmla="*/ 3949768 h 4275540"/>
              <a:gd name="connsiteX51" fmla="*/ 2667352 w 3898347"/>
              <a:gd name="connsiteY51" fmla="*/ 3942821 h 4275540"/>
              <a:gd name="connsiteX52" fmla="*/ 2657096 w 3898347"/>
              <a:gd name="connsiteY52" fmla="*/ 3953571 h 4275540"/>
              <a:gd name="connsiteX53" fmla="*/ 2655161 w 3898347"/>
              <a:gd name="connsiteY53" fmla="*/ 3962216 h 4275540"/>
              <a:gd name="connsiteX54" fmla="*/ 2638604 w 3898347"/>
              <a:gd name="connsiteY54" fmla="*/ 3955936 h 4275540"/>
              <a:gd name="connsiteX55" fmla="*/ 2626185 w 3898347"/>
              <a:gd name="connsiteY55" fmla="*/ 3962937 h 4275540"/>
              <a:gd name="connsiteX56" fmla="*/ 2614077 w 3898347"/>
              <a:gd name="connsiteY56" fmla="*/ 3955576 h 4275540"/>
              <a:gd name="connsiteX57" fmla="*/ 2609403 w 3898347"/>
              <a:gd name="connsiteY57" fmla="*/ 3956215 h 4275540"/>
              <a:gd name="connsiteX58" fmla="*/ 2597896 w 3898347"/>
              <a:gd name="connsiteY58" fmla="*/ 3958939 h 4275540"/>
              <a:gd name="connsiteX59" fmla="*/ 2578251 w 3898347"/>
              <a:gd name="connsiteY59" fmla="*/ 3965812 h 4275540"/>
              <a:gd name="connsiteX60" fmla="*/ 2571961 w 3898347"/>
              <a:gd name="connsiteY60" fmla="*/ 3966278 h 4275540"/>
              <a:gd name="connsiteX61" fmla="*/ 2559399 w 3898347"/>
              <a:gd name="connsiteY61" fmla="*/ 3979193 h 4275540"/>
              <a:gd name="connsiteX62" fmla="*/ 2533560 w 3898347"/>
              <a:gd name="connsiteY62" fmla="*/ 3988160 h 4275540"/>
              <a:gd name="connsiteX63" fmla="*/ 2515299 w 3898347"/>
              <a:gd name="connsiteY63" fmla="*/ 4016867 h 4275540"/>
              <a:gd name="connsiteX64" fmla="*/ 2513423 w 3898347"/>
              <a:gd name="connsiteY64" fmla="*/ 4018759 h 4275540"/>
              <a:gd name="connsiteX65" fmla="*/ 2482991 w 3898347"/>
              <a:gd name="connsiteY65" fmla="*/ 4012935 h 4275540"/>
              <a:gd name="connsiteX66" fmla="*/ 2446940 w 3898347"/>
              <a:gd name="connsiteY66" fmla="*/ 4021172 h 4275540"/>
              <a:gd name="connsiteX67" fmla="*/ 2404883 w 3898347"/>
              <a:gd name="connsiteY67" fmla="*/ 4024808 h 4275540"/>
              <a:gd name="connsiteX68" fmla="*/ 2373894 w 3898347"/>
              <a:gd name="connsiteY68" fmla="*/ 4023827 h 4275540"/>
              <a:gd name="connsiteX69" fmla="*/ 2297080 w 3898347"/>
              <a:gd name="connsiteY69" fmla="*/ 4040841 h 4275540"/>
              <a:gd name="connsiteX70" fmla="*/ 2170615 w 3898347"/>
              <a:gd name="connsiteY70" fmla="*/ 4077196 h 4275540"/>
              <a:gd name="connsiteX71" fmla="*/ 2143580 w 3898347"/>
              <a:gd name="connsiteY71" fmla="*/ 4083102 h 4275540"/>
              <a:gd name="connsiteX72" fmla="*/ 2119893 w 3898347"/>
              <a:gd name="connsiteY72" fmla="*/ 4080874 h 4275540"/>
              <a:gd name="connsiteX73" fmla="*/ 2114008 w 3898347"/>
              <a:gd name="connsiteY73" fmla="*/ 4073996 h 4275540"/>
              <a:gd name="connsiteX74" fmla="*/ 2099067 w 3898347"/>
              <a:gd name="connsiteY74" fmla="*/ 4076068 h 4275540"/>
              <a:gd name="connsiteX75" fmla="*/ 2095000 w 3898347"/>
              <a:gd name="connsiteY75" fmla="*/ 4075096 h 4275540"/>
              <a:gd name="connsiteX76" fmla="*/ 2071767 w 3898347"/>
              <a:gd name="connsiteY76" fmla="*/ 4071044 h 4275540"/>
              <a:gd name="connsiteX77" fmla="*/ 2024486 w 3898347"/>
              <a:gd name="connsiteY77" fmla="*/ 4100276 h 4275540"/>
              <a:gd name="connsiteX78" fmla="*/ 1964411 w 3898347"/>
              <a:gd name="connsiteY78" fmla="*/ 4105069 h 4275540"/>
              <a:gd name="connsiteX79" fmla="*/ 1739945 w 3898347"/>
              <a:gd name="connsiteY79" fmla="*/ 4171795 h 4275540"/>
              <a:gd name="connsiteX80" fmla="*/ 1610556 w 3898347"/>
              <a:gd name="connsiteY80" fmla="*/ 4167701 h 4275540"/>
              <a:gd name="connsiteX81" fmla="*/ 1553623 w 3898347"/>
              <a:gd name="connsiteY81" fmla="*/ 4236045 h 4275540"/>
              <a:gd name="connsiteX82" fmla="*/ 1548640 w 3898347"/>
              <a:gd name="connsiteY82" fmla="*/ 4238297 h 4275540"/>
              <a:gd name="connsiteX83" fmla="*/ 1530136 w 3898347"/>
              <a:gd name="connsiteY83" fmla="*/ 4227121 h 4275540"/>
              <a:gd name="connsiteX84" fmla="*/ 1508787 w 3898347"/>
              <a:gd name="connsiteY84" fmla="*/ 4234213 h 4275540"/>
              <a:gd name="connsiteX85" fmla="*/ 1488914 w 3898347"/>
              <a:gd name="connsiteY85" fmla="*/ 4241772 h 4275540"/>
              <a:gd name="connsiteX86" fmla="*/ 1488999 w 3898347"/>
              <a:gd name="connsiteY86" fmla="*/ 4251186 h 4275540"/>
              <a:gd name="connsiteX87" fmla="*/ 1475364 w 3898347"/>
              <a:gd name="connsiteY87" fmla="*/ 4248364 h 4275540"/>
              <a:gd name="connsiteX88" fmla="*/ 1457275 w 3898347"/>
              <a:gd name="connsiteY88" fmla="*/ 4252863 h 4275540"/>
              <a:gd name="connsiteX89" fmla="*/ 1448085 w 3898347"/>
              <a:gd name="connsiteY89" fmla="*/ 4248391 h 4275540"/>
              <a:gd name="connsiteX90" fmla="*/ 1315306 w 3898347"/>
              <a:gd name="connsiteY90" fmla="*/ 4237004 h 4275540"/>
              <a:gd name="connsiteX91" fmla="*/ 1272434 w 3898347"/>
              <a:gd name="connsiteY91" fmla="*/ 4244958 h 4275540"/>
              <a:gd name="connsiteX92" fmla="*/ 1231567 w 3898347"/>
              <a:gd name="connsiteY92" fmla="*/ 4219356 h 4275540"/>
              <a:gd name="connsiteX93" fmla="*/ 1216643 w 3898347"/>
              <a:gd name="connsiteY93" fmla="*/ 4229828 h 4275540"/>
              <a:gd name="connsiteX94" fmla="*/ 1214101 w 3898347"/>
              <a:gd name="connsiteY94" fmla="*/ 4231991 h 4275540"/>
              <a:gd name="connsiteX95" fmla="*/ 1203193 w 3898347"/>
              <a:gd name="connsiteY95" fmla="*/ 4232867 h 4275540"/>
              <a:gd name="connsiteX96" fmla="*/ 1201049 w 3898347"/>
              <a:gd name="connsiteY96" fmla="*/ 4242842 h 4275540"/>
              <a:gd name="connsiteX97" fmla="*/ 1185298 w 3898347"/>
              <a:gd name="connsiteY97" fmla="*/ 4251133 h 4275540"/>
              <a:gd name="connsiteX98" fmla="*/ 1164955 w 3898347"/>
              <a:gd name="connsiteY98" fmla="*/ 4250027 h 4275540"/>
              <a:gd name="connsiteX99" fmla="*/ 1067357 w 3898347"/>
              <a:gd name="connsiteY99" fmla="*/ 4233908 h 4275540"/>
              <a:gd name="connsiteX100" fmla="*/ 1009492 w 3898347"/>
              <a:gd name="connsiteY100" fmla="*/ 4230455 h 4275540"/>
              <a:gd name="connsiteX101" fmla="*/ 988345 w 3898347"/>
              <a:gd name="connsiteY101" fmla="*/ 4238880 h 4275540"/>
              <a:gd name="connsiteX102" fmla="*/ 958251 w 3898347"/>
              <a:gd name="connsiteY102" fmla="*/ 4244100 h 4275540"/>
              <a:gd name="connsiteX103" fmla="*/ 905785 w 3898347"/>
              <a:gd name="connsiteY103" fmla="*/ 4260845 h 4275540"/>
              <a:gd name="connsiteX104" fmla="*/ 834176 w 3898347"/>
              <a:gd name="connsiteY104" fmla="*/ 4270241 h 4275540"/>
              <a:gd name="connsiteX105" fmla="*/ 778474 w 3898347"/>
              <a:gd name="connsiteY105" fmla="*/ 4235526 h 4275540"/>
              <a:gd name="connsiteX106" fmla="*/ 774418 w 3898347"/>
              <a:gd name="connsiteY106" fmla="*/ 4242583 h 4275540"/>
              <a:gd name="connsiteX107" fmla="*/ 737705 w 3898347"/>
              <a:gd name="connsiteY107" fmla="*/ 4238891 h 4275540"/>
              <a:gd name="connsiteX108" fmla="*/ 605027 w 3898347"/>
              <a:gd name="connsiteY108" fmla="*/ 4175863 h 4275540"/>
              <a:gd name="connsiteX109" fmla="*/ 533391 w 3898347"/>
              <a:gd name="connsiteY109" fmla="*/ 4170035 h 4275540"/>
              <a:gd name="connsiteX110" fmla="*/ 508621 w 3898347"/>
              <a:gd name="connsiteY110" fmla="*/ 4176044 h 4275540"/>
              <a:gd name="connsiteX111" fmla="*/ 467082 w 3898347"/>
              <a:gd name="connsiteY111" fmla="*/ 4185616 h 4275540"/>
              <a:gd name="connsiteX112" fmla="*/ 437646 w 3898347"/>
              <a:gd name="connsiteY112" fmla="*/ 4212658 h 4275540"/>
              <a:gd name="connsiteX113" fmla="*/ 402271 w 3898347"/>
              <a:gd name="connsiteY113" fmla="*/ 4212774 h 4275540"/>
              <a:gd name="connsiteX114" fmla="*/ 391968 w 3898347"/>
              <a:gd name="connsiteY114" fmla="*/ 4187073 h 4275540"/>
              <a:gd name="connsiteX115" fmla="*/ 354806 w 3898347"/>
              <a:gd name="connsiteY115" fmla="*/ 4195545 h 4275540"/>
              <a:gd name="connsiteX116" fmla="*/ 298662 w 3898347"/>
              <a:gd name="connsiteY116" fmla="*/ 4211227 h 4275540"/>
              <a:gd name="connsiteX117" fmla="*/ 265740 w 3898347"/>
              <a:gd name="connsiteY117" fmla="*/ 4213623 h 4275540"/>
              <a:gd name="connsiteX118" fmla="*/ 176403 w 3898347"/>
              <a:gd name="connsiteY118" fmla="*/ 4227393 h 4275540"/>
              <a:gd name="connsiteX119" fmla="*/ 82528 w 3898347"/>
              <a:gd name="connsiteY119" fmla="*/ 4275540 h 4275540"/>
              <a:gd name="connsiteX120" fmla="*/ 19464 w 3898347"/>
              <a:gd name="connsiteY120" fmla="*/ 4256103 h 4275540"/>
              <a:gd name="connsiteX121" fmla="*/ 0 w 3898347"/>
              <a:gd name="connsiteY121" fmla="*/ 4221939 h 4275540"/>
              <a:gd name="connsiteX122" fmla="*/ 0 w 3898347"/>
              <a:gd name="connsiteY122" fmla="*/ 15850 h 4275540"/>
              <a:gd name="connsiteX123" fmla="*/ 3898347 w 3898347"/>
              <a:gd name="connsiteY123"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090188 w 3898347"/>
              <a:gd name="connsiteY41" fmla="*/ 3855036 h 4275540"/>
              <a:gd name="connsiteX42" fmla="*/ 3031422 w 3898347"/>
              <a:gd name="connsiteY42" fmla="*/ 3858298 h 4275540"/>
              <a:gd name="connsiteX43" fmla="*/ 2996288 w 3898347"/>
              <a:gd name="connsiteY43" fmla="*/ 3860020 h 4275540"/>
              <a:gd name="connsiteX44" fmla="*/ 2901661 w 3898347"/>
              <a:gd name="connsiteY44" fmla="*/ 3882243 h 4275540"/>
              <a:gd name="connsiteX45" fmla="*/ 2782141 w 3898347"/>
              <a:gd name="connsiteY45" fmla="*/ 3932983 h 4275540"/>
              <a:gd name="connsiteX46" fmla="*/ 2749597 w 3898347"/>
              <a:gd name="connsiteY46" fmla="*/ 3956746 h 4275540"/>
              <a:gd name="connsiteX47" fmla="*/ 2730493 w 3898347"/>
              <a:gd name="connsiteY47" fmla="*/ 3955236 h 4275540"/>
              <a:gd name="connsiteX48" fmla="*/ 2707507 w 3898347"/>
              <a:gd name="connsiteY48" fmla="*/ 3947771 h 4275540"/>
              <a:gd name="connsiteX49" fmla="*/ 2701937 w 3898347"/>
              <a:gd name="connsiteY49" fmla="*/ 3950565 h 4275540"/>
              <a:gd name="connsiteX50" fmla="*/ 2679435 w 3898347"/>
              <a:gd name="connsiteY50" fmla="*/ 3949768 h 4275540"/>
              <a:gd name="connsiteX51" fmla="*/ 2667352 w 3898347"/>
              <a:gd name="connsiteY51" fmla="*/ 3942821 h 4275540"/>
              <a:gd name="connsiteX52" fmla="*/ 2657096 w 3898347"/>
              <a:gd name="connsiteY52" fmla="*/ 3953571 h 4275540"/>
              <a:gd name="connsiteX53" fmla="*/ 2655161 w 3898347"/>
              <a:gd name="connsiteY53" fmla="*/ 3962216 h 4275540"/>
              <a:gd name="connsiteX54" fmla="*/ 2638604 w 3898347"/>
              <a:gd name="connsiteY54" fmla="*/ 3955936 h 4275540"/>
              <a:gd name="connsiteX55" fmla="*/ 2626185 w 3898347"/>
              <a:gd name="connsiteY55" fmla="*/ 3962937 h 4275540"/>
              <a:gd name="connsiteX56" fmla="*/ 2614077 w 3898347"/>
              <a:gd name="connsiteY56" fmla="*/ 3955576 h 4275540"/>
              <a:gd name="connsiteX57" fmla="*/ 2609403 w 3898347"/>
              <a:gd name="connsiteY57" fmla="*/ 3956215 h 4275540"/>
              <a:gd name="connsiteX58" fmla="*/ 2597896 w 3898347"/>
              <a:gd name="connsiteY58" fmla="*/ 3958939 h 4275540"/>
              <a:gd name="connsiteX59" fmla="*/ 2578251 w 3898347"/>
              <a:gd name="connsiteY59" fmla="*/ 3965812 h 4275540"/>
              <a:gd name="connsiteX60" fmla="*/ 2571961 w 3898347"/>
              <a:gd name="connsiteY60" fmla="*/ 3966278 h 4275540"/>
              <a:gd name="connsiteX61" fmla="*/ 2559399 w 3898347"/>
              <a:gd name="connsiteY61" fmla="*/ 3979193 h 4275540"/>
              <a:gd name="connsiteX62" fmla="*/ 2533560 w 3898347"/>
              <a:gd name="connsiteY62" fmla="*/ 3988160 h 4275540"/>
              <a:gd name="connsiteX63" fmla="*/ 2515299 w 3898347"/>
              <a:gd name="connsiteY63" fmla="*/ 4016867 h 4275540"/>
              <a:gd name="connsiteX64" fmla="*/ 2513423 w 3898347"/>
              <a:gd name="connsiteY64" fmla="*/ 4018759 h 4275540"/>
              <a:gd name="connsiteX65" fmla="*/ 2482991 w 3898347"/>
              <a:gd name="connsiteY65" fmla="*/ 4012935 h 4275540"/>
              <a:gd name="connsiteX66" fmla="*/ 2446940 w 3898347"/>
              <a:gd name="connsiteY66" fmla="*/ 4021172 h 4275540"/>
              <a:gd name="connsiteX67" fmla="*/ 2404883 w 3898347"/>
              <a:gd name="connsiteY67" fmla="*/ 4024808 h 4275540"/>
              <a:gd name="connsiteX68" fmla="*/ 2373894 w 3898347"/>
              <a:gd name="connsiteY68" fmla="*/ 4023827 h 4275540"/>
              <a:gd name="connsiteX69" fmla="*/ 2297080 w 3898347"/>
              <a:gd name="connsiteY69" fmla="*/ 4040841 h 4275540"/>
              <a:gd name="connsiteX70" fmla="*/ 2170615 w 3898347"/>
              <a:gd name="connsiteY70" fmla="*/ 4077196 h 4275540"/>
              <a:gd name="connsiteX71" fmla="*/ 2143580 w 3898347"/>
              <a:gd name="connsiteY71" fmla="*/ 4083102 h 4275540"/>
              <a:gd name="connsiteX72" fmla="*/ 2119893 w 3898347"/>
              <a:gd name="connsiteY72" fmla="*/ 4080874 h 4275540"/>
              <a:gd name="connsiteX73" fmla="*/ 2114008 w 3898347"/>
              <a:gd name="connsiteY73" fmla="*/ 4073996 h 4275540"/>
              <a:gd name="connsiteX74" fmla="*/ 2099067 w 3898347"/>
              <a:gd name="connsiteY74" fmla="*/ 4076068 h 4275540"/>
              <a:gd name="connsiteX75" fmla="*/ 2095000 w 3898347"/>
              <a:gd name="connsiteY75" fmla="*/ 4075096 h 4275540"/>
              <a:gd name="connsiteX76" fmla="*/ 2071767 w 3898347"/>
              <a:gd name="connsiteY76" fmla="*/ 4071044 h 4275540"/>
              <a:gd name="connsiteX77" fmla="*/ 2024486 w 3898347"/>
              <a:gd name="connsiteY77" fmla="*/ 4100276 h 4275540"/>
              <a:gd name="connsiteX78" fmla="*/ 1964411 w 3898347"/>
              <a:gd name="connsiteY78" fmla="*/ 4105069 h 4275540"/>
              <a:gd name="connsiteX79" fmla="*/ 1739945 w 3898347"/>
              <a:gd name="connsiteY79" fmla="*/ 4171795 h 4275540"/>
              <a:gd name="connsiteX80" fmla="*/ 1610556 w 3898347"/>
              <a:gd name="connsiteY80" fmla="*/ 4167701 h 4275540"/>
              <a:gd name="connsiteX81" fmla="*/ 1553623 w 3898347"/>
              <a:gd name="connsiteY81" fmla="*/ 4236045 h 4275540"/>
              <a:gd name="connsiteX82" fmla="*/ 1548640 w 3898347"/>
              <a:gd name="connsiteY82" fmla="*/ 4238297 h 4275540"/>
              <a:gd name="connsiteX83" fmla="*/ 1530136 w 3898347"/>
              <a:gd name="connsiteY83" fmla="*/ 4227121 h 4275540"/>
              <a:gd name="connsiteX84" fmla="*/ 1508787 w 3898347"/>
              <a:gd name="connsiteY84" fmla="*/ 4234213 h 4275540"/>
              <a:gd name="connsiteX85" fmla="*/ 1488914 w 3898347"/>
              <a:gd name="connsiteY85" fmla="*/ 4241772 h 4275540"/>
              <a:gd name="connsiteX86" fmla="*/ 1488999 w 3898347"/>
              <a:gd name="connsiteY86" fmla="*/ 4251186 h 4275540"/>
              <a:gd name="connsiteX87" fmla="*/ 1475364 w 3898347"/>
              <a:gd name="connsiteY87" fmla="*/ 4248364 h 4275540"/>
              <a:gd name="connsiteX88" fmla="*/ 1457275 w 3898347"/>
              <a:gd name="connsiteY88" fmla="*/ 4252863 h 4275540"/>
              <a:gd name="connsiteX89" fmla="*/ 1448085 w 3898347"/>
              <a:gd name="connsiteY89" fmla="*/ 4248391 h 4275540"/>
              <a:gd name="connsiteX90" fmla="*/ 1315306 w 3898347"/>
              <a:gd name="connsiteY90" fmla="*/ 4237004 h 4275540"/>
              <a:gd name="connsiteX91" fmla="*/ 1272434 w 3898347"/>
              <a:gd name="connsiteY91" fmla="*/ 4244958 h 4275540"/>
              <a:gd name="connsiteX92" fmla="*/ 1231567 w 3898347"/>
              <a:gd name="connsiteY92" fmla="*/ 4219356 h 4275540"/>
              <a:gd name="connsiteX93" fmla="*/ 1216643 w 3898347"/>
              <a:gd name="connsiteY93" fmla="*/ 4229828 h 4275540"/>
              <a:gd name="connsiteX94" fmla="*/ 1214101 w 3898347"/>
              <a:gd name="connsiteY94" fmla="*/ 4231991 h 4275540"/>
              <a:gd name="connsiteX95" fmla="*/ 1203193 w 3898347"/>
              <a:gd name="connsiteY95" fmla="*/ 4232867 h 4275540"/>
              <a:gd name="connsiteX96" fmla="*/ 1201049 w 3898347"/>
              <a:gd name="connsiteY96" fmla="*/ 4242842 h 4275540"/>
              <a:gd name="connsiteX97" fmla="*/ 1185298 w 3898347"/>
              <a:gd name="connsiteY97" fmla="*/ 4251133 h 4275540"/>
              <a:gd name="connsiteX98" fmla="*/ 1164955 w 3898347"/>
              <a:gd name="connsiteY98" fmla="*/ 4250027 h 4275540"/>
              <a:gd name="connsiteX99" fmla="*/ 1067357 w 3898347"/>
              <a:gd name="connsiteY99" fmla="*/ 4233908 h 4275540"/>
              <a:gd name="connsiteX100" fmla="*/ 1009492 w 3898347"/>
              <a:gd name="connsiteY100" fmla="*/ 4230455 h 4275540"/>
              <a:gd name="connsiteX101" fmla="*/ 988345 w 3898347"/>
              <a:gd name="connsiteY101" fmla="*/ 4238880 h 4275540"/>
              <a:gd name="connsiteX102" fmla="*/ 958251 w 3898347"/>
              <a:gd name="connsiteY102" fmla="*/ 4244100 h 4275540"/>
              <a:gd name="connsiteX103" fmla="*/ 905785 w 3898347"/>
              <a:gd name="connsiteY103" fmla="*/ 4260845 h 4275540"/>
              <a:gd name="connsiteX104" fmla="*/ 834176 w 3898347"/>
              <a:gd name="connsiteY104" fmla="*/ 4270241 h 4275540"/>
              <a:gd name="connsiteX105" fmla="*/ 778474 w 3898347"/>
              <a:gd name="connsiteY105" fmla="*/ 4235526 h 4275540"/>
              <a:gd name="connsiteX106" fmla="*/ 774418 w 3898347"/>
              <a:gd name="connsiteY106" fmla="*/ 4242583 h 4275540"/>
              <a:gd name="connsiteX107" fmla="*/ 737705 w 3898347"/>
              <a:gd name="connsiteY107" fmla="*/ 4238891 h 4275540"/>
              <a:gd name="connsiteX108" fmla="*/ 627717 w 3898347"/>
              <a:gd name="connsiteY108" fmla="*/ 4207629 h 4275540"/>
              <a:gd name="connsiteX109" fmla="*/ 533391 w 3898347"/>
              <a:gd name="connsiteY109" fmla="*/ 4170035 h 4275540"/>
              <a:gd name="connsiteX110" fmla="*/ 508621 w 3898347"/>
              <a:gd name="connsiteY110" fmla="*/ 4176044 h 4275540"/>
              <a:gd name="connsiteX111" fmla="*/ 467082 w 3898347"/>
              <a:gd name="connsiteY111" fmla="*/ 4185616 h 4275540"/>
              <a:gd name="connsiteX112" fmla="*/ 437646 w 3898347"/>
              <a:gd name="connsiteY112" fmla="*/ 4212658 h 4275540"/>
              <a:gd name="connsiteX113" fmla="*/ 402271 w 3898347"/>
              <a:gd name="connsiteY113" fmla="*/ 4212774 h 4275540"/>
              <a:gd name="connsiteX114" fmla="*/ 391968 w 3898347"/>
              <a:gd name="connsiteY114" fmla="*/ 4187073 h 4275540"/>
              <a:gd name="connsiteX115" fmla="*/ 354806 w 3898347"/>
              <a:gd name="connsiteY115" fmla="*/ 4195545 h 4275540"/>
              <a:gd name="connsiteX116" fmla="*/ 298662 w 3898347"/>
              <a:gd name="connsiteY116" fmla="*/ 4211227 h 4275540"/>
              <a:gd name="connsiteX117" fmla="*/ 265740 w 3898347"/>
              <a:gd name="connsiteY117" fmla="*/ 4213623 h 4275540"/>
              <a:gd name="connsiteX118" fmla="*/ 176403 w 3898347"/>
              <a:gd name="connsiteY118" fmla="*/ 4227393 h 4275540"/>
              <a:gd name="connsiteX119" fmla="*/ 82528 w 3898347"/>
              <a:gd name="connsiteY119" fmla="*/ 4275540 h 4275540"/>
              <a:gd name="connsiteX120" fmla="*/ 19464 w 3898347"/>
              <a:gd name="connsiteY120" fmla="*/ 4256103 h 4275540"/>
              <a:gd name="connsiteX121" fmla="*/ 0 w 3898347"/>
              <a:gd name="connsiteY121" fmla="*/ 4221939 h 4275540"/>
              <a:gd name="connsiteX122" fmla="*/ 0 w 3898347"/>
              <a:gd name="connsiteY122" fmla="*/ 15850 h 4275540"/>
              <a:gd name="connsiteX123" fmla="*/ 3898347 w 3898347"/>
              <a:gd name="connsiteY123" fmla="*/ 0 h 4275540"/>
              <a:gd name="connsiteX0" fmla="*/ 3898347 w 3898347"/>
              <a:gd name="connsiteY0" fmla="*/ 0 h 4270358"/>
              <a:gd name="connsiteX1" fmla="*/ 3898347 w 3898347"/>
              <a:gd name="connsiteY1" fmla="*/ 3834445 h 4270358"/>
              <a:gd name="connsiteX2" fmla="*/ 3892314 w 3898347"/>
              <a:gd name="connsiteY2" fmla="*/ 3832951 h 4270358"/>
              <a:gd name="connsiteX3" fmla="*/ 3851953 w 3898347"/>
              <a:gd name="connsiteY3" fmla="*/ 3802983 h 4270358"/>
              <a:gd name="connsiteX4" fmla="*/ 3836418 w 3898347"/>
              <a:gd name="connsiteY4" fmla="*/ 3811513 h 4270358"/>
              <a:gd name="connsiteX5" fmla="*/ 3833758 w 3898347"/>
              <a:gd name="connsiteY5" fmla="*/ 3813341 h 4270358"/>
              <a:gd name="connsiteX6" fmla="*/ 3822673 w 3898347"/>
              <a:gd name="connsiteY6" fmla="*/ 3812913 h 4270358"/>
              <a:gd name="connsiteX7" fmla="*/ 3820104 w 3898347"/>
              <a:gd name="connsiteY7" fmla="*/ 3822466 h 4270358"/>
              <a:gd name="connsiteX8" fmla="*/ 3803816 w 3898347"/>
              <a:gd name="connsiteY8" fmla="*/ 3828757 h 4270358"/>
              <a:gd name="connsiteX9" fmla="*/ 3729936 w 3898347"/>
              <a:gd name="connsiteY9" fmla="*/ 3815386 h 4270358"/>
              <a:gd name="connsiteX10" fmla="*/ 3726018 w 3898347"/>
              <a:gd name="connsiteY10" fmla="*/ 3815100 h 4270358"/>
              <a:gd name="connsiteX11" fmla="*/ 3725413 w 3898347"/>
              <a:gd name="connsiteY11" fmla="*/ 3814615 h 4270358"/>
              <a:gd name="connsiteX12" fmla="*/ 3713801 w 3898347"/>
              <a:gd name="connsiteY12" fmla="*/ 3811018 h 4270358"/>
              <a:gd name="connsiteX13" fmla="*/ 3709087 w 3898347"/>
              <a:gd name="connsiteY13" fmla="*/ 3813195 h 4270358"/>
              <a:gd name="connsiteX14" fmla="*/ 3698038 w 3898347"/>
              <a:gd name="connsiteY14" fmla="*/ 3806182 h 4270358"/>
              <a:gd name="connsiteX15" fmla="*/ 3662227 w 3898347"/>
              <a:gd name="connsiteY15" fmla="*/ 3807761 h 4270358"/>
              <a:gd name="connsiteX16" fmla="*/ 3659872 w 3898347"/>
              <a:gd name="connsiteY16" fmla="*/ 3805524 h 4270358"/>
              <a:gd name="connsiteX17" fmla="*/ 3643454 w 3898347"/>
              <a:gd name="connsiteY17" fmla="*/ 3794831 h 4270358"/>
              <a:gd name="connsiteX18" fmla="*/ 3624789 w 3898347"/>
              <a:gd name="connsiteY18" fmla="*/ 3803185 h 4270358"/>
              <a:gd name="connsiteX19" fmla="*/ 3602327 w 3898347"/>
              <a:gd name="connsiteY19" fmla="*/ 3794616 h 4270358"/>
              <a:gd name="connsiteX20" fmla="*/ 3596645 w 3898347"/>
              <a:gd name="connsiteY20" fmla="*/ 3797108 h 4270358"/>
              <a:gd name="connsiteX21" fmla="*/ 3574144 w 3898347"/>
              <a:gd name="connsiteY21" fmla="*/ 3795108 h 4270358"/>
              <a:gd name="connsiteX22" fmla="*/ 3562310 w 3898347"/>
              <a:gd name="connsiteY22" fmla="*/ 3787534 h 4270358"/>
              <a:gd name="connsiteX23" fmla="*/ 3551635 w 3898347"/>
              <a:gd name="connsiteY23" fmla="*/ 3797705 h 4270358"/>
              <a:gd name="connsiteX24" fmla="*/ 3542668 w 3898347"/>
              <a:gd name="connsiteY24" fmla="*/ 3803283 h 4270358"/>
              <a:gd name="connsiteX25" fmla="*/ 3533033 w 3898347"/>
              <a:gd name="connsiteY25" fmla="*/ 3799071 h 4270358"/>
              <a:gd name="connsiteX26" fmla="*/ 3521726 w 3898347"/>
              <a:gd name="connsiteY26" fmla="*/ 3804691 h 4270358"/>
              <a:gd name="connsiteX27" fmla="*/ 3520080 w 3898347"/>
              <a:gd name="connsiteY27" fmla="*/ 3805210 h 4270358"/>
              <a:gd name="connsiteX28" fmla="*/ 3508491 w 3898347"/>
              <a:gd name="connsiteY28" fmla="*/ 3797398 h 4270358"/>
              <a:gd name="connsiteX29" fmla="*/ 3503787 w 3898347"/>
              <a:gd name="connsiteY29" fmla="*/ 3797787 h 4270358"/>
              <a:gd name="connsiteX30" fmla="*/ 3492165 w 3898347"/>
              <a:gd name="connsiteY30" fmla="*/ 3799887 h 4270358"/>
              <a:gd name="connsiteX31" fmla="*/ 3472233 w 3898347"/>
              <a:gd name="connsiteY31" fmla="*/ 3805682 h 4270358"/>
              <a:gd name="connsiteX32" fmla="*/ 3465921 w 3898347"/>
              <a:gd name="connsiteY32" fmla="*/ 3805814 h 4270358"/>
              <a:gd name="connsiteX33" fmla="*/ 3455541 w 3898347"/>
              <a:gd name="connsiteY33" fmla="*/ 3815505 h 4270358"/>
              <a:gd name="connsiteX34" fmla="*/ 3429027 w 3898347"/>
              <a:gd name="connsiteY34" fmla="*/ 3816906 h 4270358"/>
              <a:gd name="connsiteX35" fmla="*/ 3369507 w 3898347"/>
              <a:gd name="connsiteY35" fmla="*/ 3825563 h 4270358"/>
              <a:gd name="connsiteX36" fmla="*/ 3324491 w 3898347"/>
              <a:gd name="connsiteY36" fmla="*/ 3832006 h 4270358"/>
              <a:gd name="connsiteX37" fmla="*/ 3244235 w 3898347"/>
              <a:gd name="connsiteY37" fmla="*/ 3834376 h 4270358"/>
              <a:gd name="connsiteX38" fmla="*/ 3226507 w 3898347"/>
              <a:gd name="connsiteY38" fmla="*/ 3820131 h 4270358"/>
              <a:gd name="connsiteX39" fmla="*/ 3191688 w 3898347"/>
              <a:gd name="connsiteY39" fmla="*/ 3837359 h 4270358"/>
              <a:gd name="connsiteX40" fmla="*/ 3185553 w 3898347"/>
              <a:gd name="connsiteY40" fmla="*/ 3859030 h 4270358"/>
              <a:gd name="connsiteX41" fmla="*/ 3090188 w 3898347"/>
              <a:gd name="connsiteY41" fmla="*/ 3855036 h 4270358"/>
              <a:gd name="connsiteX42" fmla="*/ 3031422 w 3898347"/>
              <a:gd name="connsiteY42" fmla="*/ 3858298 h 4270358"/>
              <a:gd name="connsiteX43" fmla="*/ 2996288 w 3898347"/>
              <a:gd name="connsiteY43" fmla="*/ 3860020 h 4270358"/>
              <a:gd name="connsiteX44" fmla="*/ 2901661 w 3898347"/>
              <a:gd name="connsiteY44" fmla="*/ 3882243 h 4270358"/>
              <a:gd name="connsiteX45" fmla="*/ 2782141 w 3898347"/>
              <a:gd name="connsiteY45" fmla="*/ 3932983 h 4270358"/>
              <a:gd name="connsiteX46" fmla="*/ 2749597 w 3898347"/>
              <a:gd name="connsiteY46" fmla="*/ 3956746 h 4270358"/>
              <a:gd name="connsiteX47" fmla="*/ 2730493 w 3898347"/>
              <a:gd name="connsiteY47" fmla="*/ 3955236 h 4270358"/>
              <a:gd name="connsiteX48" fmla="*/ 2707507 w 3898347"/>
              <a:gd name="connsiteY48" fmla="*/ 3947771 h 4270358"/>
              <a:gd name="connsiteX49" fmla="*/ 2701937 w 3898347"/>
              <a:gd name="connsiteY49" fmla="*/ 3950565 h 4270358"/>
              <a:gd name="connsiteX50" fmla="*/ 2679435 w 3898347"/>
              <a:gd name="connsiteY50" fmla="*/ 3949768 h 4270358"/>
              <a:gd name="connsiteX51" fmla="*/ 2667352 w 3898347"/>
              <a:gd name="connsiteY51" fmla="*/ 3942821 h 4270358"/>
              <a:gd name="connsiteX52" fmla="*/ 2657096 w 3898347"/>
              <a:gd name="connsiteY52" fmla="*/ 3953571 h 4270358"/>
              <a:gd name="connsiteX53" fmla="*/ 2655161 w 3898347"/>
              <a:gd name="connsiteY53" fmla="*/ 3962216 h 4270358"/>
              <a:gd name="connsiteX54" fmla="*/ 2638604 w 3898347"/>
              <a:gd name="connsiteY54" fmla="*/ 3955936 h 4270358"/>
              <a:gd name="connsiteX55" fmla="*/ 2626185 w 3898347"/>
              <a:gd name="connsiteY55" fmla="*/ 3962937 h 4270358"/>
              <a:gd name="connsiteX56" fmla="*/ 2614077 w 3898347"/>
              <a:gd name="connsiteY56" fmla="*/ 3955576 h 4270358"/>
              <a:gd name="connsiteX57" fmla="*/ 2609403 w 3898347"/>
              <a:gd name="connsiteY57" fmla="*/ 3956215 h 4270358"/>
              <a:gd name="connsiteX58" fmla="*/ 2597896 w 3898347"/>
              <a:gd name="connsiteY58" fmla="*/ 3958939 h 4270358"/>
              <a:gd name="connsiteX59" fmla="*/ 2578251 w 3898347"/>
              <a:gd name="connsiteY59" fmla="*/ 3965812 h 4270358"/>
              <a:gd name="connsiteX60" fmla="*/ 2571961 w 3898347"/>
              <a:gd name="connsiteY60" fmla="*/ 3966278 h 4270358"/>
              <a:gd name="connsiteX61" fmla="*/ 2559399 w 3898347"/>
              <a:gd name="connsiteY61" fmla="*/ 3979193 h 4270358"/>
              <a:gd name="connsiteX62" fmla="*/ 2533560 w 3898347"/>
              <a:gd name="connsiteY62" fmla="*/ 3988160 h 4270358"/>
              <a:gd name="connsiteX63" fmla="*/ 2515299 w 3898347"/>
              <a:gd name="connsiteY63" fmla="*/ 4016867 h 4270358"/>
              <a:gd name="connsiteX64" fmla="*/ 2513423 w 3898347"/>
              <a:gd name="connsiteY64" fmla="*/ 4018759 h 4270358"/>
              <a:gd name="connsiteX65" fmla="*/ 2482991 w 3898347"/>
              <a:gd name="connsiteY65" fmla="*/ 4012935 h 4270358"/>
              <a:gd name="connsiteX66" fmla="*/ 2446940 w 3898347"/>
              <a:gd name="connsiteY66" fmla="*/ 4021172 h 4270358"/>
              <a:gd name="connsiteX67" fmla="*/ 2404883 w 3898347"/>
              <a:gd name="connsiteY67" fmla="*/ 4024808 h 4270358"/>
              <a:gd name="connsiteX68" fmla="*/ 2373894 w 3898347"/>
              <a:gd name="connsiteY68" fmla="*/ 4023827 h 4270358"/>
              <a:gd name="connsiteX69" fmla="*/ 2297080 w 3898347"/>
              <a:gd name="connsiteY69" fmla="*/ 4040841 h 4270358"/>
              <a:gd name="connsiteX70" fmla="*/ 2170615 w 3898347"/>
              <a:gd name="connsiteY70" fmla="*/ 4077196 h 4270358"/>
              <a:gd name="connsiteX71" fmla="*/ 2143580 w 3898347"/>
              <a:gd name="connsiteY71" fmla="*/ 4083102 h 4270358"/>
              <a:gd name="connsiteX72" fmla="*/ 2119893 w 3898347"/>
              <a:gd name="connsiteY72" fmla="*/ 4080874 h 4270358"/>
              <a:gd name="connsiteX73" fmla="*/ 2114008 w 3898347"/>
              <a:gd name="connsiteY73" fmla="*/ 4073996 h 4270358"/>
              <a:gd name="connsiteX74" fmla="*/ 2099067 w 3898347"/>
              <a:gd name="connsiteY74" fmla="*/ 4076068 h 4270358"/>
              <a:gd name="connsiteX75" fmla="*/ 2095000 w 3898347"/>
              <a:gd name="connsiteY75" fmla="*/ 4075096 h 4270358"/>
              <a:gd name="connsiteX76" fmla="*/ 2071767 w 3898347"/>
              <a:gd name="connsiteY76" fmla="*/ 4071044 h 4270358"/>
              <a:gd name="connsiteX77" fmla="*/ 2024486 w 3898347"/>
              <a:gd name="connsiteY77" fmla="*/ 4100276 h 4270358"/>
              <a:gd name="connsiteX78" fmla="*/ 1964411 w 3898347"/>
              <a:gd name="connsiteY78" fmla="*/ 4105069 h 4270358"/>
              <a:gd name="connsiteX79" fmla="*/ 1739945 w 3898347"/>
              <a:gd name="connsiteY79" fmla="*/ 4171795 h 4270358"/>
              <a:gd name="connsiteX80" fmla="*/ 1610556 w 3898347"/>
              <a:gd name="connsiteY80" fmla="*/ 4167701 h 4270358"/>
              <a:gd name="connsiteX81" fmla="*/ 1553623 w 3898347"/>
              <a:gd name="connsiteY81" fmla="*/ 4236045 h 4270358"/>
              <a:gd name="connsiteX82" fmla="*/ 1548640 w 3898347"/>
              <a:gd name="connsiteY82" fmla="*/ 4238297 h 4270358"/>
              <a:gd name="connsiteX83" fmla="*/ 1530136 w 3898347"/>
              <a:gd name="connsiteY83" fmla="*/ 4227121 h 4270358"/>
              <a:gd name="connsiteX84" fmla="*/ 1508787 w 3898347"/>
              <a:gd name="connsiteY84" fmla="*/ 4234213 h 4270358"/>
              <a:gd name="connsiteX85" fmla="*/ 1488914 w 3898347"/>
              <a:gd name="connsiteY85" fmla="*/ 4241772 h 4270358"/>
              <a:gd name="connsiteX86" fmla="*/ 1488999 w 3898347"/>
              <a:gd name="connsiteY86" fmla="*/ 4251186 h 4270358"/>
              <a:gd name="connsiteX87" fmla="*/ 1475364 w 3898347"/>
              <a:gd name="connsiteY87" fmla="*/ 4248364 h 4270358"/>
              <a:gd name="connsiteX88" fmla="*/ 1457275 w 3898347"/>
              <a:gd name="connsiteY88" fmla="*/ 4252863 h 4270358"/>
              <a:gd name="connsiteX89" fmla="*/ 1448085 w 3898347"/>
              <a:gd name="connsiteY89" fmla="*/ 4248391 h 4270358"/>
              <a:gd name="connsiteX90" fmla="*/ 1315306 w 3898347"/>
              <a:gd name="connsiteY90" fmla="*/ 4237004 h 4270358"/>
              <a:gd name="connsiteX91" fmla="*/ 1272434 w 3898347"/>
              <a:gd name="connsiteY91" fmla="*/ 4244958 h 4270358"/>
              <a:gd name="connsiteX92" fmla="*/ 1231567 w 3898347"/>
              <a:gd name="connsiteY92" fmla="*/ 4219356 h 4270358"/>
              <a:gd name="connsiteX93" fmla="*/ 1216643 w 3898347"/>
              <a:gd name="connsiteY93" fmla="*/ 4229828 h 4270358"/>
              <a:gd name="connsiteX94" fmla="*/ 1214101 w 3898347"/>
              <a:gd name="connsiteY94" fmla="*/ 4231991 h 4270358"/>
              <a:gd name="connsiteX95" fmla="*/ 1203193 w 3898347"/>
              <a:gd name="connsiteY95" fmla="*/ 4232867 h 4270358"/>
              <a:gd name="connsiteX96" fmla="*/ 1201049 w 3898347"/>
              <a:gd name="connsiteY96" fmla="*/ 4242842 h 4270358"/>
              <a:gd name="connsiteX97" fmla="*/ 1185298 w 3898347"/>
              <a:gd name="connsiteY97" fmla="*/ 4251133 h 4270358"/>
              <a:gd name="connsiteX98" fmla="*/ 1164955 w 3898347"/>
              <a:gd name="connsiteY98" fmla="*/ 4250027 h 4270358"/>
              <a:gd name="connsiteX99" fmla="*/ 1067357 w 3898347"/>
              <a:gd name="connsiteY99" fmla="*/ 4233908 h 4270358"/>
              <a:gd name="connsiteX100" fmla="*/ 1009492 w 3898347"/>
              <a:gd name="connsiteY100" fmla="*/ 4230455 h 4270358"/>
              <a:gd name="connsiteX101" fmla="*/ 988345 w 3898347"/>
              <a:gd name="connsiteY101" fmla="*/ 4238880 h 4270358"/>
              <a:gd name="connsiteX102" fmla="*/ 958251 w 3898347"/>
              <a:gd name="connsiteY102" fmla="*/ 4244100 h 4270358"/>
              <a:gd name="connsiteX103" fmla="*/ 905785 w 3898347"/>
              <a:gd name="connsiteY103" fmla="*/ 4260845 h 4270358"/>
              <a:gd name="connsiteX104" fmla="*/ 834176 w 3898347"/>
              <a:gd name="connsiteY104" fmla="*/ 4270241 h 4270358"/>
              <a:gd name="connsiteX105" fmla="*/ 778474 w 3898347"/>
              <a:gd name="connsiteY105" fmla="*/ 4235526 h 4270358"/>
              <a:gd name="connsiteX106" fmla="*/ 774418 w 3898347"/>
              <a:gd name="connsiteY106" fmla="*/ 4242583 h 4270358"/>
              <a:gd name="connsiteX107" fmla="*/ 737705 w 3898347"/>
              <a:gd name="connsiteY107" fmla="*/ 4238891 h 4270358"/>
              <a:gd name="connsiteX108" fmla="*/ 627717 w 3898347"/>
              <a:gd name="connsiteY108" fmla="*/ 4207629 h 4270358"/>
              <a:gd name="connsiteX109" fmla="*/ 533391 w 3898347"/>
              <a:gd name="connsiteY109" fmla="*/ 4170035 h 4270358"/>
              <a:gd name="connsiteX110" fmla="*/ 508621 w 3898347"/>
              <a:gd name="connsiteY110" fmla="*/ 4176044 h 4270358"/>
              <a:gd name="connsiteX111" fmla="*/ 467082 w 3898347"/>
              <a:gd name="connsiteY111" fmla="*/ 4185616 h 4270358"/>
              <a:gd name="connsiteX112" fmla="*/ 437646 w 3898347"/>
              <a:gd name="connsiteY112" fmla="*/ 4212658 h 4270358"/>
              <a:gd name="connsiteX113" fmla="*/ 402271 w 3898347"/>
              <a:gd name="connsiteY113" fmla="*/ 4212774 h 4270358"/>
              <a:gd name="connsiteX114" fmla="*/ 391968 w 3898347"/>
              <a:gd name="connsiteY114" fmla="*/ 4187073 h 4270358"/>
              <a:gd name="connsiteX115" fmla="*/ 354806 w 3898347"/>
              <a:gd name="connsiteY115" fmla="*/ 4195545 h 4270358"/>
              <a:gd name="connsiteX116" fmla="*/ 298662 w 3898347"/>
              <a:gd name="connsiteY116" fmla="*/ 4211227 h 4270358"/>
              <a:gd name="connsiteX117" fmla="*/ 265740 w 3898347"/>
              <a:gd name="connsiteY117" fmla="*/ 4213623 h 4270358"/>
              <a:gd name="connsiteX118" fmla="*/ 176403 w 3898347"/>
              <a:gd name="connsiteY118" fmla="*/ 4227393 h 4270358"/>
              <a:gd name="connsiteX119" fmla="*/ 82528 w 3898347"/>
              <a:gd name="connsiteY119" fmla="*/ 4243774 h 4270358"/>
              <a:gd name="connsiteX120" fmla="*/ 19464 w 3898347"/>
              <a:gd name="connsiteY120" fmla="*/ 4256103 h 4270358"/>
              <a:gd name="connsiteX121" fmla="*/ 0 w 3898347"/>
              <a:gd name="connsiteY121" fmla="*/ 4221939 h 4270358"/>
              <a:gd name="connsiteX122" fmla="*/ 0 w 3898347"/>
              <a:gd name="connsiteY122" fmla="*/ 15850 h 4270358"/>
              <a:gd name="connsiteX123" fmla="*/ 3898347 w 3898347"/>
              <a:gd name="connsiteY123" fmla="*/ 0 h 4270358"/>
              <a:gd name="connsiteX0" fmla="*/ 3898347 w 3898347"/>
              <a:gd name="connsiteY0" fmla="*/ 0 h 4270358"/>
              <a:gd name="connsiteX1" fmla="*/ 3898347 w 3898347"/>
              <a:gd name="connsiteY1" fmla="*/ 3834445 h 4270358"/>
              <a:gd name="connsiteX2" fmla="*/ 3892314 w 3898347"/>
              <a:gd name="connsiteY2" fmla="*/ 3832951 h 4270358"/>
              <a:gd name="connsiteX3" fmla="*/ 3851953 w 3898347"/>
              <a:gd name="connsiteY3" fmla="*/ 3802983 h 4270358"/>
              <a:gd name="connsiteX4" fmla="*/ 3836418 w 3898347"/>
              <a:gd name="connsiteY4" fmla="*/ 3811513 h 4270358"/>
              <a:gd name="connsiteX5" fmla="*/ 3833758 w 3898347"/>
              <a:gd name="connsiteY5" fmla="*/ 3813341 h 4270358"/>
              <a:gd name="connsiteX6" fmla="*/ 3822673 w 3898347"/>
              <a:gd name="connsiteY6" fmla="*/ 3812913 h 4270358"/>
              <a:gd name="connsiteX7" fmla="*/ 3820104 w 3898347"/>
              <a:gd name="connsiteY7" fmla="*/ 3822466 h 4270358"/>
              <a:gd name="connsiteX8" fmla="*/ 3803816 w 3898347"/>
              <a:gd name="connsiteY8" fmla="*/ 3828757 h 4270358"/>
              <a:gd name="connsiteX9" fmla="*/ 3729936 w 3898347"/>
              <a:gd name="connsiteY9" fmla="*/ 3815386 h 4270358"/>
              <a:gd name="connsiteX10" fmla="*/ 3726018 w 3898347"/>
              <a:gd name="connsiteY10" fmla="*/ 3815100 h 4270358"/>
              <a:gd name="connsiteX11" fmla="*/ 3725413 w 3898347"/>
              <a:gd name="connsiteY11" fmla="*/ 3814615 h 4270358"/>
              <a:gd name="connsiteX12" fmla="*/ 3713801 w 3898347"/>
              <a:gd name="connsiteY12" fmla="*/ 3811018 h 4270358"/>
              <a:gd name="connsiteX13" fmla="*/ 3709087 w 3898347"/>
              <a:gd name="connsiteY13" fmla="*/ 3813195 h 4270358"/>
              <a:gd name="connsiteX14" fmla="*/ 3698038 w 3898347"/>
              <a:gd name="connsiteY14" fmla="*/ 3806182 h 4270358"/>
              <a:gd name="connsiteX15" fmla="*/ 3662227 w 3898347"/>
              <a:gd name="connsiteY15" fmla="*/ 3807761 h 4270358"/>
              <a:gd name="connsiteX16" fmla="*/ 3659872 w 3898347"/>
              <a:gd name="connsiteY16" fmla="*/ 3805524 h 4270358"/>
              <a:gd name="connsiteX17" fmla="*/ 3643454 w 3898347"/>
              <a:gd name="connsiteY17" fmla="*/ 3794831 h 4270358"/>
              <a:gd name="connsiteX18" fmla="*/ 3624789 w 3898347"/>
              <a:gd name="connsiteY18" fmla="*/ 3803185 h 4270358"/>
              <a:gd name="connsiteX19" fmla="*/ 3602327 w 3898347"/>
              <a:gd name="connsiteY19" fmla="*/ 3794616 h 4270358"/>
              <a:gd name="connsiteX20" fmla="*/ 3596645 w 3898347"/>
              <a:gd name="connsiteY20" fmla="*/ 3797108 h 4270358"/>
              <a:gd name="connsiteX21" fmla="*/ 3574144 w 3898347"/>
              <a:gd name="connsiteY21" fmla="*/ 3795108 h 4270358"/>
              <a:gd name="connsiteX22" fmla="*/ 3562310 w 3898347"/>
              <a:gd name="connsiteY22" fmla="*/ 3787534 h 4270358"/>
              <a:gd name="connsiteX23" fmla="*/ 3551635 w 3898347"/>
              <a:gd name="connsiteY23" fmla="*/ 3797705 h 4270358"/>
              <a:gd name="connsiteX24" fmla="*/ 3542668 w 3898347"/>
              <a:gd name="connsiteY24" fmla="*/ 3803283 h 4270358"/>
              <a:gd name="connsiteX25" fmla="*/ 3533033 w 3898347"/>
              <a:gd name="connsiteY25" fmla="*/ 3799071 h 4270358"/>
              <a:gd name="connsiteX26" fmla="*/ 3521726 w 3898347"/>
              <a:gd name="connsiteY26" fmla="*/ 3804691 h 4270358"/>
              <a:gd name="connsiteX27" fmla="*/ 3520080 w 3898347"/>
              <a:gd name="connsiteY27" fmla="*/ 3805210 h 4270358"/>
              <a:gd name="connsiteX28" fmla="*/ 3508491 w 3898347"/>
              <a:gd name="connsiteY28" fmla="*/ 3797398 h 4270358"/>
              <a:gd name="connsiteX29" fmla="*/ 3503787 w 3898347"/>
              <a:gd name="connsiteY29" fmla="*/ 3797787 h 4270358"/>
              <a:gd name="connsiteX30" fmla="*/ 3492165 w 3898347"/>
              <a:gd name="connsiteY30" fmla="*/ 3799887 h 4270358"/>
              <a:gd name="connsiteX31" fmla="*/ 3472233 w 3898347"/>
              <a:gd name="connsiteY31" fmla="*/ 3805682 h 4270358"/>
              <a:gd name="connsiteX32" fmla="*/ 3465921 w 3898347"/>
              <a:gd name="connsiteY32" fmla="*/ 3805814 h 4270358"/>
              <a:gd name="connsiteX33" fmla="*/ 3455541 w 3898347"/>
              <a:gd name="connsiteY33" fmla="*/ 3815505 h 4270358"/>
              <a:gd name="connsiteX34" fmla="*/ 3429027 w 3898347"/>
              <a:gd name="connsiteY34" fmla="*/ 3816906 h 4270358"/>
              <a:gd name="connsiteX35" fmla="*/ 3369507 w 3898347"/>
              <a:gd name="connsiteY35" fmla="*/ 3825563 h 4270358"/>
              <a:gd name="connsiteX36" fmla="*/ 3324491 w 3898347"/>
              <a:gd name="connsiteY36" fmla="*/ 3832006 h 4270358"/>
              <a:gd name="connsiteX37" fmla="*/ 3244235 w 3898347"/>
              <a:gd name="connsiteY37" fmla="*/ 3834376 h 4270358"/>
              <a:gd name="connsiteX38" fmla="*/ 3226507 w 3898347"/>
              <a:gd name="connsiteY38" fmla="*/ 3820131 h 4270358"/>
              <a:gd name="connsiteX39" fmla="*/ 3191688 w 3898347"/>
              <a:gd name="connsiteY39" fmla="*/ 3837359 h 4270358"/>
              <a:gd name="connsiteX40" fmla="*/ 3153779 w 3898347"/>
              <a:gd name="connsiteY40" fmla="*/ 3848439 h 4270358"/>
              <a:gd name="connsiteX41" fmla="*/ 3090188 w 3898347"/>
              <a:gd name="connsiteY41" fmla="*/ 3855036 h 4270358"/>
              <a:gd name="connsiteX42" fmla="*/ 3031422 w 3898347"/>
              <a:gd name="connsiteY42" fmla="*/ 3858298 h 4270358"/>
              <a:gd name="connsiteX43" fmla="*/ 2996288 w 3898347"/>
              <a:gd name="connsiteY43" fmla="*/ 3860020 h 4270358"/>
              <a:gd name="connsiteX44" fmla="*/ 2901661 w 3898347"/>
              <a:gd name="connsiteY44" fmla="*/ 3882243 h 4270358"/>
              <a:gd name="connsiteX45" fmla="*/ 2782141 w 3898347"/>
              <a:gd name="connsiteY45" fmla="*/ 3932983 h 4270358"/>
              <a:gd name="connsiteX46" fmla="*/ 2749597 w 3898347"/>
              <a:gd name="connsiteY46" fmla="*/ 3956746 h 4270358"/>
              <a:gd name="connsiteX47" fmla="*/ 2730493 w 3898347"/>
              <a:gd name="connsiteY47" fmla="*/ 3955236 h 4270358"/>
              <a:gd name="connsiteX48" fmla="*/ 2707507 w 3898347"/>
              <a:gd name="connsiteY48" fmla="*/ 3947771 h 4270358"/>
              <a:gd name="connsiteX49" fmla="*/ 2701937 w 3898347"/>
              <a:gd name="connsiteY49" fmla="*/ 3950565 h 4270358"/>
              <a:gd name="connsiteX50" fmla="*/ 2679435 w 3898347"/>
              <a:gd name="connsiteY50" fmla="*/ 3949768 h 4270358"/>
              <a:gd name="connsiteX51" fmla="*/ 2667352 w 3898347"/>
              <a:gd name="connsiteY51" fmla="*/ 3942821 h 4270358"/>
              <a:gd name="connsiteX52" fmla="*/ 2657096 w 3898347"/>
              <a:gd name="connsiteY52" fmla="*/ 3953571 h 4270358"/>
              <a:gd name="connsiteX53" fmla="*/ 2655161 w 3898347"/>
              <a:gd name="connsiteY53" fmla="*/ 3962216 h 4270358"/>
              <a:gd name="connsiteX54" fmla="*/ 2638604 w 3898347"/>
              <a:gd name="connsiteY54" fmla="*/ 3955936 h 4270358"/>
              <a:gd name="connsiteX55" fmla="*/ 2626185 w 3898347"/>
              <a:gd name="connsiteY55" fmla="*/ 3962937 h 4270358"/>
              <a:gd name="connsiteX56" fmla="*/ 2614077 w 3898347"/>
              <a:gd name="connsiteY56" fmla="*/ 3955576 h 4270358"/>
              <a:gd name="connsiteX57" fmla="*/ 2609403 w 3898347"/>
              <a:gd name="connsiteY57" fmla="*/ 3956215 h 4270358"/>
              <a:gd name="connsiteX58" fmla="*/ 2597896 w 3898347"/>
              <a:gd name="connsiteY58" fmla="*/ 3958939 h 4270358"/>
              <a:gd name="connsiteX59" fmla="*/ 2578251 w 3898347"/>
              <a:gd name="connsiteY59" fmla="*/ 3965812 h 4270358"/>
              <a:gd name="connsiteX60" fmla="*/ 2571961 w 3898347"/>
              <a:gd name="connsiteY60" fmla="*/ 3966278 h 4270358"/>
              <a:gd name="connsiteX61" fmla="*/ 2559399 w 3898347"/>
              <a:gd name="connsiteY61" fmla="*/ 3979193 h 4270358"/>
              <a:gd name="connsiteX62" fmla="*/ 2533560 w 3898347"/>
              <a:gd name="connsiteY62" fmla="*/ 3988160 h 4270358"/>
              <a:gd name="connsiteX63" fmla="*/ 2515299 w 3898347"/>
              <a:gd name="connsiteY63" fmla="*/ 4016867 h 4270358"/>
              <a:gd name="connsiteX64" fmla="*/ 2513423 w 3898347"/>
              <a:gd name="connsiteY64" fmla="*/ 4018759 h 4270358"/>
              <a:gd name="connsiteX65" fmla="*/ 2482991 w 3898347"/>
              <a:gd name="connsiteY65" fmla="*/ 4012935 h 4270358"/>
              <a:gd name="connsiteX66" fmla="*/ 2446940 w 3898347"/>
              <a:gd name="connsiteY66" fmla="*/ 4021172 h 4270358"/>
              <a:gd name="connsiteX67" fmla="*/ 2404883 w 3898347"/>
              <a:gd name="connsiteY67" fmla="*/ 4024808 h 4270358"/>
              <a:gd name="connsiteX68" fmla="*/ 2373894 w 3898347"/>
              <a:gd name="connsiteY68" fmla="*/ 4023827 h 4270358"/>
              <a:gd name="connsiteX69" fmla="*/ 2297080 w 3898347"/>
              <a:gd name="connsiteY69" fmla="*/ 4040841 h 4270358"/>
              <a:gd name="connsiteX70" fmla="*/ 2170615 w 3898347"/>
              <a:gd name="connsiteY70" fmla="*/ 4077196 h 4270358"/>
              <a:gd name="connsiteX71" fmla="*/ 2143580 w 3898347"/>
              <a:gd name="connsiteY71" fmla="*/ 4083102 h 4270358"/>
              <a:gd name="connsiteX72" fmla="*/ 2119893 w 3898347"/>
              <a:gd name="connsiteY72" fmla="*/ 4080874 h 4270358"/>
              <a:gd name="connsiteX73" fmla="*/ 2114008 w 3898347"/>
              <a:gd name="connsiteY73" fmla="*/ 4073996 h 4270358"/>
              <a:gd name="connsiteX74" fmla="*/ 2099067 w 3898347"/>
              <a:gd name="connsiteY74" fmla="*/ 4076068 h 4270358"/>
              <a:gd name="connsiteX75" fmla="*/ 2095000 w 3898347"/>
              <a:gd name="connsiteY75" fmla="*/ 4075096 h 4270358"/>
              <a:gd name="connsiteX76" fmla="*/ 2071767 w 3898347"/>
              <a:gd name="connsiteY76" fmla="*/ 4071044 h 4270358"/>
              <a:gd name="connsiteX77" fmla="*/ 2024486 w 3898347"/>
              <a:gd name="connsiteY77" fmla="*/ 4100276 h 4270358"/>
              <a:gd name="connsiteX78" fmla="*/ 1964411 w 3898347"/>
              <a:gd name="connsiteY78" fmla="*/ 4105069 h 4270358"/>
              <a:gd name="connsiteX79" fmla="*/ 1739945 w 3898347"/>
              <a:gd name="connsiteY79" fmla="*/ 4171795 h 4270358"/>
              <a:gd name="connsiteX80" fmla="*/ 1610556 w 3898347"/>
              <a:gd name="connsiteY80" fmla="*/ 4167701 h 4270358"/>
              <a:gd name="connsiteX81" fmla="*/ 1553623 w 3898347"/>
              <a:gd name="connsiteY81" fmla="*/ 4236045 h 4270358"/>
              <a:gd name="connsiteX82" fmla="*/ 1548640 w 3898347"/>
              <a:gd name="connsiteY82" fmla="*/ 4238297 h 4270358"/>
              <a:gd name="connsiteX83" fmla="*/ 1530136 w 3898347"/>
              <a:gd name="connsiteY83" fmla="*/ 4227121 h 4270358"/>
              <a:gd name="connsiteX84" fmla="*/ 1508787 w 3898347"/>
              <a:gd name="connsiteY84" fmla="*/ 4234213 h 4270358"/>
              <a:gd name="connsiteX85" fmla="*/ 1488914 w 3898347"/>
              <a:gd name="connsiteY85" fmla="*/ 4241772 h 4270358"/>
              <a:gd name="connsiteX86" fmla="*/ 1488999 w 3898347"/>
              <a:gd name="connsiteY86" fmla="*/ 4251186 h 4270358"/>
              <a:gd name="connsiteX87" fmla="*/ 1475364 w 3898347"/>
              <a:gd name="connsiteY87" fmla="*/ 4248364 h 4270358"/>
              <a:gd name="connsiteX88" fmla="*/ 1457275 w 3898347"/>
              <a:gd name="connsiteY88" fmla="*/ 4252863 h 4270358"/>
              <a:gd name="connsiteX89" fmla="*/ 1448085 w 3898347"/>
              <a:gd name="connsiteY89" fmla="*/ 4248391 h 4270358"/>
              <a:gd name="connsiteX90" fmla="*/ 1315306 w 3898347"/>
              <a:gd name="connsiteY90" fmla="*/ 4237004 h 4270358"/>
              <a:gd name="connsiteX91" fmla="*/ 1272434 w 3898347"/>
              <a:gd name="connsiteY91" fmla="*/ 4244958 h 4270358"/>
              <a:gd name="connsiteX92" fmla="*/ 1231567 w 3898347"/>
              <a:gd name="connsiteY92" fmla="*/ 4219356 h 4270358"/>
              <a:gd name="connsiteX93" fmla="*/ 1216643 w 3898347"/>
              <a:gd name="connsiteY93" fmla="*/ 4229828 h 4270358"/>
              <a:gd name="connsiteX94" fmla="*/ 1214101 w 3898347"/>
              <a:gd name="connsiteY94" fmla="*/ 4231991 h 4270358"/>
              <a:gd name="connsiteX95" fmla="*/ 1203193 w 3898347"/>
              <a:gd name="connsiteY95" fmla="*/ 4232867 h 4270358"/>
              <a:gd name="connsiteX96" fmla="*/ 1201049 w 3898347"/>
              <a:gd name="connsiteY96" fmla="*/ 4242842 h 4270358"/>
              <a:gd name="connsiteX97" fmla="*/ 1185298 w 3898347"/>
              <a:gd name="connsiteY97" fmla="*/ 4251133 h 4270358"/>
              <a:gd name="connsiteX98" fmla="*/ 1164955 w 3898347"/>
              <a:gd name="connsiteY98" fmla="*/ 4250027 h 4270358"/>
              <a:gd name="connsiteX99" fmla="*/ 1067357 w 3898347"/>
              <a:gd name="connsiteY99" fmla="*/ 4233908 h 4270358"/>
              <a:gd name="connsiteX100" fmla="*/ 1009492 w 3898347"/>
              <a:gd name="connsiteY100" fmla="*/ 4230455 h 4270358"/>
              <a:gd name="connsiteX101" fmla="*/ 988345 w 3898347"/>
              <a:gd name="connsiteY101" fmla="*/ 4238880 h 4270358"/>
              <a:gd name="connsiteX102" fmla="*/ 958251 w 3898347"/>
              <a:gd name="connsiteY102" fmla="*/ 4244100 h 4270358"/>
              <a:gd name="connsiteX103" fmla="*/ 905785 w 3898347"/>
              <a:gd name="connsiteY103" fmla="*/ 4260845 h 4270358"/>
              <a:gd name="connsiteX104" fmla="*/ 834176 w 3898347"/>
              <a:gd name="connsiteY104" fmla="*/ 4270241 h 4270358"/>
              <a:gd name="connsiteX105" fmla="*/ 778474 w 3898347"/>
              <a:gd name="connsiteY105" fmla="*/ 4235526 h 4270358"/>
              <a:gd name="connsiteX106" fmla="*/ 774418 w 3898347"/>
              <a:gd name="connsiteY106" fmla="*/ 4242583 h 4270358"/>
              <a:gd name="connsiteX107" fmla="*/ 737705 w 3898347"/>
              <a:gd name="connsiteY107" fmla="*/ 4238891 h 4270358"/>
              <a:gd name="connsiteX108" fmla="*/ 627717 w 3898347"/>
              <a:gd name="connsiteY108" fmla="*/ 4207629 h 4270358"/>
              <a:gd name="connsiteX109" fmla="*/ 533391 w 3898347"/>
              <a:gd name="connsiteY109" fmla="*/ 4170035 h 4270358"/>
              <a:gd name="connsiteX110" fmla="*/ 508621 w 3898347"/>
              <a:gd name="connsiteY110" fmla="*/ 4176044 h 4270358"/>
              <a:gd name="connsiteX111" fmla="*/ 467082 w 3898347"/>
              <a:gd name="connsiteY111" fmla="*/ 4185616 h 4270358"/>
              <a:gd name="connsiteX112" fmla="*/ 437646 w 3898347"/>
              <a:gd name="connsiteY112" fmla="*/ 4212658 h 4270358"/>
              <a:gd name="connsiteX113" fmla="*/ 402271 w 3898347"/>
              <a:gd name="connsiteY113" fmla="*/ 4212774 h 4270358"/>
              <a:gd name="connsiteX114" fmla="*/ 391968 w 3898347"/>
              <a:gd name="connsiteY114" fmla="*/ 4187073 h 4270358"/>
              <a:gd name="connsiteX115" fmla="*/ 354806 w 3898347"/>
              <a:gd name="connsiteY115" fmla="*/ 4195545 h 4270358"/>
              <a:gd name="connsiteX116" fmla="*/ 298662 w 3898347"/>
              <a:gd name="connsiteY116" fmla="*/ 4211227 h 4270358"/>
              <a:gd name="connsiteX117" fmla="*/ 265740 w 3898347"/>
              <a:gd name="connsiteY117" fmla="*/ 4213623 h 4270358"/>
              <a:gd name="connsiteX118" fmla="*/ 176403 w 3898347"/>
              <a:gd name="connsiteY118" fmla="*/ 4227393 h 4270358"/>
              <a:gd name="connsiteX119" fmla="*/ 82528 w 3898347"/>
              <a:gd name="connsiteY119" fmla="*/ 4243774 h 4270358"/>
              <a:gd name="connsiteX120" fmla="*/ 19464 w 3898347"/>
              <a:gd name="connsiteY120" fmla="*/ 4256103 h 4270358"/>
              <a:gd name="connsiteX121" fmla="*/ 0 w 3898347"/>
              <a:gd name="connsiteY121" fmla="*/ 4221939 h 4270358"/>
              <a:gd name="connsiteX122" fmla="*/ 0 w 3898347"/>
              <a:gd name="connsiteY122" fmla="*/ 15850 h 4270358"/>
              <a:gd name="connsiteX123" fmla="*/ 3898347 w 3898347"/>
              <a:gd name="connsiteY123" fmla="*/ 0 h 4270358"/>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33391 w 3898347"/>
              <a:gd name="connsiteY109" fmla="*/ 4170035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54806 w 3898347"/>
              <a:gd name="connsiteY115" fmla="*/ 4195545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54806 w 3898347"/>
              <a:gd name="connsiteY115" fmla="*/ 4195545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10556 w 3898347"/>
              <a:gd name="connsiteY80" fmla="*/ 4167701 h 4291255"/>
              <a:gd name="connsiteX81" fmla="*/ 1553623 w 3898347"/>
              <a:gd name="connsiteY81" fmla="*/ 4236045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10556 w 3898347"/>
              <a:gd name="connsiteY80" fmla="*/ 4167701 h 4291255"/>
              <a:gd name="connsiteX81" fmla="*/ 1564215 w 3898347"/>
              <a:gd name="connsiteY81" fmla="*/ 4190149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42330 w 3898347"/>
              <a:gd name="connsiteY80" fmla="*/ 4174762 h 4291255"/>
              <a:gd name="connsiteX81" fmla="*/ 1564215 w 3898347"/>
              <a:gd name="connsiteY81" fmla="*/ 4190149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64215 w 3898347"/>
              <a:gd name="connsiteY81" fmla="*/ 419014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8105 w 3898347"/>
              <a:gd name="connsiteY109" fmla="*/ 4191218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98748 w 3898347"/>
              <a:gd name="connsiteY91" fmla="*/ 4241669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98748 w 3898347"/>
              <a:gd name="connsiteY91" fmla="*/ 4241669 h 4260845"/>
              <a:gd name="connsiteX92" fmla="*/ 1251302 w 3898347"/>
              <a:gd name="connsiteY92" fmla="*/ 4232513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88999 w 3898347"/>
              <a:gd name="connsiteY86" fmla="*/ 4251186 h 4256103"/>
              <a:gd name="connsiteX87" fmla="*/ 1475364 w 3898347"/>
              <a:gd name="connsiteY87" fmla="*/ 4248364 h 4256103"/>
              <a:gd name="connsiteX88" fmla="*/ 1444118 w 3898347"/>
              <a:gd name="connsiteY88" fmla="*/ 4246285 h 4256103"/>
              <a:gd name="connsiteX89" fmla="*/ 1405326 w 3898347"/>
              <a:gd name="connsiteY89" fmla="*/ 4248391 h 4256103"/>
              <a:gd name="connsiteX90" fmla="*/ 1344909 w 3898347"/>
              <a:gd name="connsiteY90" fmla="*/ 4237004 h 4256103"/>
              <a:gd name="connsiteX91" fmla="*/ 1298748 w 3898347"/>
              <a:gd name="connsiteY91" fmla="*/ 4241669 h 4256103"/>
              <a:gd name="connsiteX92" fmla="*/ 1251302 w 3898347"/>
              <a:gd name="connsiteY92" fmla="*/ 4232513 h 4256103"/>
              <a:gd name="connsiteX93" fmla="*/ 1216643 w 3898347"/>
              <a:gd name="connsiteY93" fmla="*/ 4229828 h 4256103"/>
              <a:gd name="connsiteX94" fmla="*/ 1214101 w 3898347"/>
              <a:gd name="connsiteY94" fmla="*/ 4231991 h 4256103"/>
              <a:gd name="connsiteX95" fmla="*/ 1203193 w 3898347"/>
              <a:gd name="connsiteY95" fmla="*/ 4232867 h 4256103"/>
              <a:gd name="connsiteX96" fmla="*/ 1201049 w 3898347"/>
              <a:gd name="connsiteY96" fmla="*/ 4242842 h 4256103"/>
              <a:gd name="connsiteX97" fmla="*/ 1185298 w 3898347"/>
              <a:gd name="connsiteY97" fmla="*/ 4251133 h 4256103"/>
              <a:gd name="connsiteX98" fmla="*/ 1164955 w 3898347"/>
              <a:gd name="connsiteY98" fmla="*/ 4250027 h 4256103"/>
              <a:gd name="connsiteX99" fmla="*/ 1067357 w 3898347"/>
              <a:gd name="connsiteY99" fmla="*/ 4233908 h 4256103"/>
              <a:gd name="connsiteX100" fmla="*/ 1009492 w 3898347"/>
              <a:gd name="connsiteY100" fmla="*/ 4230455 h 4256103"/>
              <a:gd name="connsiteX101" fmla="*/ 988345 w 3898347"/>
              <a:gd name="connsiteY101" fmla="*/ 4238880 h 4256103"/>
              <a:gd name="connsiteX102" fmla="*/ 958251 w 3898347"/>
              <a:gd name="connsiteY102" fmla="*/ 4244100 h 4256103"/>
              <a:gd name="connsiteX103" fmla="*/ 899207 w 3898347"/>
              <a:gd name="connsiteY103" fmla="*/ 4247688 h 4256103"/>
              <a:gd name="connsiteX104" fmla="*/ 837706 w 3898347"/>
              <a:gd name="connsiteY104" fmla="*/ 4245528 h 4256103"/>
              <a:gd name="connsiteX105" fmla="*/ 778474 w 3898347"/>
              <a:gd name="connsiteY105" fmla="*/ 4235526 h 4256103"/>
              <a:gd name="connsiteX106" fmla="*/ 774418 w 3898347"/>
              <a:gd name="connsiteY106" fmla="*/ 4242583 h 4256103"/>
              <a:gd name="connsiteX107" fmla="*/ 737705 w 3898347"/>
              <a:gd name="connsiteY107" fmla="*/ 4238891 h 4256103"/>
              <a:gd name="connsiteX108" fmla="*/ 641839 w 3898347"/>
              <a:gd name="connsiteY108" fmla="*/ 4211160 h 4256103"/>
              <a:gd name="connsiteX109" fmla="*/ 558105 w 3898347"/>
              <a:gd name="connsiteY109" fmla="*/ 4191218 h 4256103"/>
              <a:gd name="connsiteX110" fmla="*/ 515682 w 3898347"/>
              <a:gd name="connsiteY110" fmla="*/ 4193696 h 4256103"/>
              <a:gd name="connsiteX111" fmla="*/ 467082 w 3898347"/>
              <a:gd name="connsiteY111" fmla="*/ 4185616 h 4256103"/>
              <a:gd name="connsiteX112" fmla="*/ 437646 w 3898347"/>
              <a:gd name="connsiteY112" fmla="*/ 4212658 h 4256103"/>
              <a:gd name="connsiteX113" fmla="*/ 402271 w 3898347"/>
              <a:gd name="connsiteY113" fmla="*/ 4212774 h 4256103"/>
              <a:gd name="connsiteX114" fmla="*/ 384907 w 3898347"/>
              <a:gd name="connsiteY114" fmla="*/ 4201195 h 4256103"/>
              <a:gd name="connsiteX115" fmla="*/ 337154 w 3898347"/>
              <a:gd name="connsiteY115" fmla="*/ 4206136 h 4256103"/>
              <a:gd name="connsiteX116" fmla="*/ 298662 w 3898347"/>
              <a:gd name="connsiteY116" fmla="*/ 4211227 h 4256103"/>
              <a:gd name="connsiteX117" fmla="*/ 265740 w 3898347"/>
              <a:gd name="connsiteY117" fmla="*/ 4213623 h 4256103"/>
              <a:gd name="connsiteX118" fmla="*/ 176403 w 3898347"/>
              <a:gd name="connsiteY118" fmla="*/ 4227393 h 4256103"/>
              <a:gd name="connsiteX119" fmla="*/ 82528 w 3898347"/>
              <a:gd name="connsiteY119" fmla="*/ 4243774 h 4256103"/>
              <a:gd name="connsiteX120" fmla="*/ 19464 w 3898347"/>
              <a:gd name="connsiteY120" fmla="*/ 4256103 h 4256103"/>
              <a:gd name="connsiteX121" fmla="*/ 0 w 3898347"/>
              <a:gd name="connsiteY121" fmla="*/ 4221939 h 4256103"/>
              <a:gd name="connsiteX122" fmla="*/ 0 w 3898347"/>
              <a:gd name="connsiteY122" fmla="*/ 15850 h 4256103"/>
              <a:gd name="connsiteX123" fmla="*/ 3898347 w 3898347"/>
              <a:gd name="connsiteY123"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75364 w 3898347"/>
              <a:gd name="connsiteY86" fmla="*/ 4248364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16140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79157 w 3898347"/>
              <a:gd name="connsiteY2" fmla="*/ 3836240 h 4256103"/>
              <a:gd name="connsiteX3" fmla="*/ 3851953 w 3898347"/>
              <a:gd name="connsiteY3" fmla="*/ 3816140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898347" h="4256103">
                <a:moveTo>
                  <a:pt x="3898347" y="0"/>
                </a:moveTo>
                <a:lnTo>
                  <a:pt x="3898347" y="3834445"/>
                </a:lnTo>
                <a:lnTo>
                  <a:pt x="3879157" y="3836240"/>
                </a:lnTo>
                <a:cubicBezTo>
                  <a:pt x="3885307" y="3798226"/>
                  <a:pt x="3856203" y="3861184"/>
                  <a:pt x="3851953" y="3816140"/>
                </a:cubicBezTo>
                <a:cubicBezTo>
                  <a:pt x="3846568" y="3817958"/>
                  <a:pt x="3841484" y="3807983"/>
                  <a:pt x="3836418" y="3811513"/>
                </a:cubicBezTo>
                <a:lnTo>
                  <a:pt x="3833758" y="3813341"/>
                </a:lnTo>
                <a:lnTo>
                  <a:pt x="3822673" y="3812913"/>
                </a:lnTo>
                <a:lnTo>
                  <a:pt x="3820104" y="3822466"/>
                </a:lnTo>
                <a:lnTo>
                  <a:pt x="3777502" y="3828757"/>
                </a:lnTo>
                <a:cubicBezTo>
                  <a:pt x="3762474" y="3827577"/>
                  <a:pt x="3742902" y="3817662"/>
                  <a:pt x="3729936" y="3815386"/>
                </a:cubicBezTo>
                <a:lnTo>
                  <a:pt x="3726018" y="3815100"/>
                </a:lnTo>
                <a:lnTo>
                  <a:pt x="3725413" y="3814615"/>
                </a:lnTo>
                <a:cubicBezTo>
                  <a:pt x="3721569" y="3812283"/>
                  <a:pt x="3717711" y="3810892"/>
                  <a:pt x="3713801" y="3811018"/>
                </a:cubicBezTo>
                <a:lnTo>
                  <a:pt x="3709087" y="3813195"/>
                </a:lnTo>
                <a:lnTo>
                  <a:pt x="3698038" y="3806182"/>
                </a:lnTo>
                <a:lnTo>
                  <a:pt x="3662227" y="3807761"/>
                </a:lnTo>
                <a:lnTo>
                  <a:pt x="3659872" y="3805524"/>
                </a:lnTo>
                <a:cubicBezTo>
                  <a:pt x="3654837" y="3800238"/>
                  <a:pt x="3649779" y="3795747"/>
                  <a:pt x="3643454" y="3794831"/>
                </a:cubicBezTo>
                <a:lnTo>
                  <a:pt x="3624789" y="3803185"/>
                </a:lnTo>
                <a:lnTo>
                  <a:pt x="3602327" y="3794616"/>
                </a:lnTo>
                <a:lnTo>
                  <a:pt x="3596645" y="3797108"/>
                </a:lnTo>
                <a:cubicBezTo>
                  <a:pt x="3586358" y="3794741"/>
                  <a:pt x="3572046" y="3779403"/>
                  <a:pt x="3574144" y="3795108"/>
                </a:cubicBezTo>
                <a:lnTo>
                  <a:pt x="3562310" y="3787534"/>
                </a:lnTo>
                <a:lnTo>
                  <a:pt x="3551635" y="3797705"/>
                </a:lnTo>
                <a:lnTo>
                  <a:pt x="3542668" y="3803283"/>
                </a:lnTo>
                <a:lnTo>
                  <a:pt x="3533033" y="3799071"/>
                </a:lnTo>
                <a:lnTo>
                  <a:pt x="3521726" y="3804691"/>
                </a:lnTo>
                <a:lnTo>
                  <a:pt x="3520080" y="3805210"/>
                </a:lnTo>
                <a:lnTo>
                  <a:pt x="3508491" y="3797398"/>
                </a:lnTo>
                <a:lnTo>
                  <a:pt x="3503787" y="3797787"/>
                </a:lnTo>
                <a:lnTo>
                  <a:pt x="3492165" y="3799887"/>
                </a:lnTo>
                <a:cubicBezTo>
                  <a:pt x="3486252" y="3801787"/>
                  <a:pt x="3479649" y="3804176"/>
                  <a:pt x="3472233" y="3805682"/>
                </a:cubicBezTo>
                <a:lnTo>
                  <a:pt x="3465921" y="3805814"/>
                </a:lnTo>
                <a:lnTo>
                  <a:pt x="3455541" y="3815505"/>
                </a:lnTo>
                <a:lnTo>
                  <a:pt x="3429027" y="3816906"/>
                </a:lnTo>
                <a:cubicBezTo>
                  <a:pt x="3408521" y="3817753"/>
                  <a:pt x="3388898" y="3819475"/>
                  <a:pt x="3369507" y="3825563"/>
                </a:cubicBezTo>
                <a:cubicBezTo>
                  <a:pt x="3353730" y="3819534"/>
                  <a:pt x="3338870" y="3818175"/>
                  <a:pt x="3324491" y="3832006"/>
                </a:cubicBezTo>
                <a:cubicBezTo>
                  <a:pt x="3281706" y="3833409"/>
                  <a:pt x="3271319" y="3817569"/>
                  <a:pt x="3244235" y="3834376"/>
                </a:cubicBezTo>
                <a:cubicBezTo>
                  <a:pt x="3236206" y="3826142"/>
                  <a:pt x="3230700" y="3821848"/>
                  <a:pt x="3226507" y="3820131"/>
                </a:cubicBezTo>
                <a:cubicBezTo>
                  <a:pt x="3213924" y="3814979"/>
                  <a:pt x="3213172" y="3833011"/>
                  <a:pt x="3191688" y="3837359"/>
                </a:cubicBezTo>
                <a:cubicBezTo>
                  <a:pt x="3168723" y="3844588"/>
                  <a:pt x="3175642" y="3846041"/>
                  <a:pt x="3153779" y="3848439"/>
                </a:cubicBezTo>
                <a:cubicBezTo>
                  <a:pt x="3136862" y="3851385"/>
                  <a:pt x="3115876" y="3855158"/>
                  <a:pt x="3090188" y="3855036"/>
                </a:cubicBezTo>
                <a:cubicBezTo>
                  <a:pt x="3066058" y="3880979"/>
                  <a:pt x="3059981" y="3849823"/>
                  <a:pt x="3031422" y="3858298"/>
                </a:cubicBezTo>
                <a:cubicBezTo>
                  <a:pt x="3017157" y="3868236"/>
                  <a:pt x="3007595" y="3870098"/>
                  <a:pt x="2996288" y="3860020"/>
                </a:cubicBezTo>
                <a:cubicBezTo>
                  <a:pt x="2930242" y="3908295"/>
                  <a:pt x="2959927" y="3862932"/>
                  <a:pt x="2901661" y="3882243"/>
                </a:cubicBezTo>
                <a:cubicBezTo>
                  <a:pt x="2863654" y="3897291"/>
                  <a:pt x="2822551" y="3908676"/>
                  <a:pt x="2782141" y="3932983"/>
                </a:cubicBezTo>
                <a:lnTo>
                  <a:pt x="2749597" y="3956746"/>
                </a:lnTo>
                <a:lnTo>
                  <a:pt x="2730493" y="3955236"/>
                </a:lnTo>
                <a:lnTo>
                  <a:pt x="2707507" y="3947771"/>
                </a:lnTo>
                <a:lnTo>
                  <a:pt x="2701937" y="3950565"/>
                </a:lnTo>
                <a:cubicBezTo>
                  <a:pt x="2691594" y="3948746"/>
                  <a:pt x="2676749" y="3934159"/>
                  <a:pt x="2679435" y="3949768"/>
                </a:cubicBezTo>
                <a:lnTo>
                  <a:pt x="2667352" y="3942821"/>
                </a:lnTo>
                <a:lnTo>
                  <a:pt x="2657096" y="3953571"/>
                </a:lnTo>
                <a:cubicBezTo>
                  <a:pt x="2656117" y="3956261"/>
                  <a:pt x="2655464" y="3959177"/>
                  <a:pt x="2655161" y="3962216"/>
                </a:cubicBezTo>
                <a:lnTo>
                  <a:pt x="2638604" y="3955936"/>
                </a:lnTo>
                <a:lnTo>
                  <a:pt x="2626185" y="3962937"/>
                </a:lnTo>
                <a:lnTo>
                  <a:pt x="2614077" y="3955576"/>
                </a:lnTo>
                <a:lnTo>
                  <a:pt x="2609403" y="3956215"/>
                </a:lnTo>
                <a:lnTo>
                  <a:pt x="2597896" y="3958939"/>
                </a:lnTo>
                <a:cubicBezTo>
                  <a:pt x="2592077" y="3961159"/>
                  <a:pt x="2585584" y="3963907"/>
                  <a:pt x="2578251" y="3965812"/>
                </a:cubicBezTo>
                <a:lnTo>
                  <a:pt x="2571961" y="3966278"/>
                </a:lnTo>
                <a:lnTo>
                  <a:pt x="2559399" y="3979193"/>
                </a:lnTo>
                <a:cubicBezTo>
                  <a:pt x="2550305" y="3989010"/>
                  <a:pt x="2543019" y="3995469"/>
                  <a:pt x="2533560" y="3988160"/>
                </a:cubicBezTo>
                <a:cubicBezTo>
                  <a:pt x="2526682" y="3994363"/>
                  <a:pt x="2521563" y="4007257"/>
                  <a:pt x="2515299" y="4016867"/>
                </a:cubicBezTo>
                <a:lnTo>
                  <a:pt x="2513423" y="4018759"/>
                </a:lnTo>
                <a:lnTo>
                  <a:pt x="2482991" y="4012935"/>
                </a:lnTo>
                <a:cubicBezTo>
                  <a:pt x="2469558" y="4010479"/>
                  <a:pt x="2456714" y="4010658"/>
                  <a:pt x="2446940" y="4021172"/>
                </a:cubicBezTo>
                <a:cubicBezTo>
                  <a:pt x="2445490" y="4004762"/>
                  <a:pt x="2418263" y="4035043"/>
                  <a:pt x="2404883" y="4024808"/>
                </a:cubicBezTo>
                <a:cubicBezTo>
                  <a:pt x="2395527" y="4015768"/>
                  <a:pt x="2385089" y="4022846"/>
                  <a:pt x="2373894" y="4023827"/>
                </a:cubicBezTo>
                <a:cubicBezTo>
                  <a:pt x="2360273" y="4016866"/>
                  <a:pt x="2310801" y="4031114"/>
                  <a:pt x="2297080" y="4040841"/>
                </a:cubicBezTo>
                <a:cubicBezTo>
                  <a:pt x="2262890" y="4074342"/>
                  <a:pt x="2198735" y="4051487"/>
                  <a:pt x="2170615" y="4077196"/>
                </a:cubicBezTo>
                <a:cubicBezTo>
                  <a:pt x="2161158" y="4081087"/>
                  <a:pt x="2152190" y="4082780"/>
                  <a:pt x="2143580" y="4083102"/>
                </a:cubicBezTo>
                <a:lnTo>
                  <a:pt x="2119893" y="4080874"/>
                </a:lnTo>
                <a:lnTo>
                  <a:pt x="2114008" y="4073996"/>
                </a:lnTo>
                <a:lnTo>
                  <a:pt x="2099067" y="4076068"/>
                </a:lnTo>
                <a:lnTo>
                  <a:pt x="2095000" y="4075096"/>
                </a:lnTo>
                <a:cubicBezTo>
                  <a:pt x="2087230" y="4073204"/>
                  <a:pt x="2079536" y="4071577"/>
                  <a:pt x="2071767" y="4071044"/>
                </a:cubicBezTo>
                <a:cubicBezTo>
                  <a:pt x="2077287" y="4106066"/>
                  <a:pt x="2006612" y="4072253"/>
                  <a:pt x="2024486" y="4100276"/>
                </a:cubicBezTo>
                <a:cubicBezTo>
                  <a:pt x="1982770" y="4103418"/>
                  <a:pt x="1990990" y="4145711"/>
                  <a:pt x="1944675" y="4121515"/>
                </a:cubicBezTo>
                <a:cubicBezTo>
                  <a:pt x="1876432" y="4151801"/>
                  <a:pt x="1796287" y="4126915"/>
                  <a:pt x="1739945" y="4171795"/>
                </a:cubicBezTo>
                <a:cubicBezTo>
                  <a:pt x="1680970" y="4182234"/>
                  <a:pt x="1693119" y="4173922"/>
                  <a:pt x="1662065" y="4184630"/>
                </a:cubicBezTo>
                <a:cubicBezTo>
                  <a:pt x="1658816" y="4205398"/>
                  <a:pt x="1624608" y="4174561"/>
                  <a:pt x="1595989" y="4193679"/>
                </a:cubicBezTo>
                <a:lnTo>
                  <a:pt x="1559231" y="4195932"/>
                </a:lnTo>
                <a:lnTo>
                  <a:pt x="1537197" y="4209468"/>
                </a:lnTo>
                <a:cubicBezTo>
                  <a:pt x="1524267" y="4212789"/>
                  <a:pt x="1508603" y="4203060"/>
                  <a:pt x="1508787" y="4230924"/>
                </a:cubicBezTo>
                <a:cubicBezTo>
                  <a:pt x="1500688" y="4227785"/>
                  <a:pt x="1493126" y="4234837"/>
                  <a:pt x="1488914" y="4241772"/>
                </a:cubicBezTo>
                <a:cubicBezTo>
                  <a:pt x="1483344" y="4244130"/>
                  <a:pt x="1472963" y="4244323"/>
                  <a:pt x="1465497" y="4245075"/>
                </a:cubicBezTo>
                <a:lnTo>
                  <a:pt x="1444118" y="4246285"/>
                </a:lnTo>
                <a:lnTo>
                  <a:pt x="1405326" y="4248391"/>
                </a:lnTo>
                <a:cubicBezTo>
                  <a:pt x="1362233" y="4238681"/>
                  <a:pt x="1386645" y="4253541"/>
                  <a:pt x="1344909" y="4237004"/>
                </a:cubicBezTo>
                <a:cubicBezTo>
                  <a:pt x="1319660" y="4278048"/>
                  <a:pt x="1328465" y="4235908"/>
                  <a:pt x="1298748" y="4241669"/>
                </a:cubicBezTo>
                <a:cubicBezTo>
                  <a:pt x="1303263" y="4202446"/>
                  <a:pt x="1257287" y="4277634"/>
                  <a:pt x="1251302" y="4232513"/>
                </a:cubicBezTo>
                <a:cubicBezTo>
                  <a:pt x="1246083" y="4234987"/>
                  <a:pt x="1221483" y="4225653"/>
                  <a:pt x="1216643" y="4229828"/>
                </a:cubicBezTo>
                <a:lnTo>
                  <a:pt x="1214101" y="4231991"/>
                </a:lnTo>
                <a:lnTo>
                  <a:pt x="1203193" y="4232867"/>
                </a:lnTo>
                <a:lnTo>
                  <a:pt x="1201049" y="4242842"/>
                </a:lnTo>
                <a:lnTo>
                  <a:pt x="1185298" y="4251133"/>
                </a:lnTo>
                <a:cubicBezTo>
                  <a:pt x="1179255" y="4252733"/>
                  <a:pt x="1172580" y="4252698"/>
                  <a:pt x="1164955" y="4250027"/>
                </a:cubicBezTo>
                <a:cubicBezTo>
                  <a:pt x="1138322" y="4224376"/>
                  <a:pt x="1100363" y="4267890"/>
                  <a:pt x="1067357" y="4233908"/>
                </a:cubicBezTo>
                <a:cubicBezTo>
                  <a:pt x="1055150" y="4224918"/>
                  <a:pt x="1016960" y="4218576"/>
                  <a:pt x="1009492" y="4230455"/>
                </a:cubicBezTo>
                <a:cubicBezTo>
                  <a:pt x="1001480" y="4231829"/>
                  <a:pt x="992281" y="4225396"/>
                  <a:pt x="988345" y="4238880"/>
                </a:cubicBezTo>
                <a:cubicBezTo>
                  <a:pt x="981958" y="4254801"/>
                  <a:pt x="954663" y="4223227"/>
                  <a:pt x="958251" y="4244100"/>
                </a:cubicBezTo>
                <a:cubicBezTo>
                  <a:pt x="938858" y="4222336"/>
                  <a:pt x="915951" y="4241975"/>
                  <a:pt x="899207" y="4247688"/>
                </a:cubicBezTo>
                <a:cubicBezTo>
                  <a:pt x="884002" y="4226854"/>
                  <a:pt x="873981" y="4247833"/>
                  <a:pt x="837706" y="4245528"/>
                </a:cubicBezTo>
                <a:cubicBezTo>
                  <a:pt x="821001" y="4221598"/>
                  <a:pt x="809746" y="4268977"/>
                  <a:pt x="778474" y="4235526"/>
                </a:cubicBezTo>
                <a:cubicBezTo>
                  <a:pt x="777421" y="4238161"/>
                  <a:pt x="776057" y="4240538"/>
                  <a:pt x="774418" y="4242583"/>
                </a:cubicBezTo>
                <a:cubicBezTo>
                  <a:pt x="764902" y="4254463"/>
                  <a:pt x="748468" y="4252810"/>
                  <a:pt x="737705" y="4238891"/>
                </a:cubicBezTo>
                <a:cubicBezTo>
                  <a:pt x="688302" y="4193107"/>
                  <a:pt x="682485" y="4224501"/>
                  <a:pt x="641839" y="4211160"/>
                </a:cubicBezTo>
                <a:cubicBezTo>
                  <a:pt x="596156" y="4200529"/>
                  <a:pt x="617273" y="4236299"/>
                  <a:pt x="558105" y="4191218"/>
                </a:cubicBezTo>
                <a:cubicBezTo>
                  <a:pt x="553107" y="4206459"/>
                  <a:pt x="528323" y="4202818"/>
                  <a:pt x="515682" y="4193696"/>
                </a:cubicBezTo>
                <a:cubicBezTo>
                  <a:pt x="493567" y="4189726"/>
                  <a:pt x="491022" y="4212483"/>
                  <a:pt x="467082" y="4185616"/>
                </a:cubicBezTo>
                <a:cubicBezTo>
                  <a:pt x="472585" y="4207692"/>
                  <a:pt x="425896" y="4188982"/>
                  <a:pt x="437646" y="4212658"/>
                </a:cubicBezTo>
                <a:cubicBezTo>
                  <a:pt x="424682" y="4230622"/>
                  <a:pt x="415313" y="4197369"/>
                  <a:pt x="402271" y="4212774"/>
                </a:cubicBezTo>
                <a:cubicBezTo>
                  <a:pt x="386486" y="4214846"/>
                  <a:pt x="402806" y="4204907"/>
                  <a:pt x="384907" y="4201195"/>
                </a:cubicBezTo>
                <a:cubicBezTo>
                  <a:pt x="363484" y="4200591"/>
                  <a:pt x="360732" y="4185695"/>
                  <a:pt x="337154" y="4206136"/>
                </a:cubicBezTo>
                <a:cubicBezTo>
                  <a:pt x="313728" y="4191390"/>
                  <a:pt x="328632" y="4203044"/>
                  <a:pt x="298662" y="4211227"/>
                </a:cubicBezTo>
                <a:cubicBezTo>
                  <a:pt x="284852" y="4197257"/>
                  <a:pt x="274958" y="4202411"/>
                  <a:pt x="265740" y="4213623"/>
                </a:cubicBezTo>
                <a:cubicBezTo>
                  <a:pt x="235520" y="4207388"/>
                  <a:pt x="209548" y="4223241"/>
                  <a:pt x="176403" y="4227393"/>
                </a:cubicBezTo>
                <a:cubicBezTo>
                  <a:pt x="138304" y="4239982"/>
                  <a:pt x="110954" y="4232182"/>
                  <a:pt x="82528" y="4243774"/>
                </a:cubicBezTo>
                <a:cubicBezTo>
                  <a:pt x="48751" y="4221865"/>
                  <a:pt x="39523" y="4251971"/>
                  <a:pt x="19464" y="4256103"/>
                </a:cubicBezTo>
                <a:lnTo>
                  <a:pt x="0" y="4221939"/>
                </a:lnTo>
                <a:lnTo>
                  <a:pt x="0" y="15850"/>
                </a:lnTo>
                <a:lnTo>
                  <a:pt x="3898347" y="0"/>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335CF73-A6C6-DA49-A77A-189ACEF58DC0}"/>
              </a:ext>
            </a:extLst>
          </p:cNvPr>
          <p:cNvSpPr>
            <a:spLocks noGrp="1"/>
          </p:cNvSpPr>
          <p:nvPr>
            <p:ph type="ctrTitle"/>
          </p:nvPr>
        </p:nvSpPr>
        <p:spPr>
          <a:xfrm>
            <a:off x="433232" y="1037971"/>
            <a:ext cx="3898347" cy="1817144"/>
          </a:xfrm>
        </p:spPr>
        <p:txBody>
          <a:bodyPr anchor="b">
            <a:normAutofit/>
          </a:bodyPr>
          <a:lstStyle/>
          <a:p>
            <a:pPr>
              <a:lnSpc>
                <a:spcPct val="100000"/>
              </a:lnSpc>
            </a:pPr>
            <a:r>
              <a:rPr lang="en-US" dirty="0">
                <a:latin typeface="Century Gothic" panose="020B0502020202020204" pitchFamily="34" charset="0"/>
              </a:rPr>
              <a:t>Pinhole, Abstract, &amp; Mixed-Media Photography</a:t>
            </a:r>
            <a:endParaRPr lang="en-US" sz="2200" dirty="0">
              <a:latin typeface="Century Gothic" panose="020B0502020202020204" pitchFamily="34" charset="0"/>
            </a:endParaRPr>
          </a:p>
        </p:txBody>
      </p:sp>
      <p:sp>
        <p:nvSpPr>
          <p:cNvPr id="15" name="Rectangle 6">
            <a:extLst>
              <a:ext uri="{FF2B5EF4-FFF2-40B4-BE49-F238E27FC236}">
                <a16:creationId xmlns:a16="http://schemas.microsoft.com/office/drawing/2014/main" id="{DDCE5572-4319-4D42-813F-C8C69C08C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4542">
            <a:off x="1791736" y="491177"/>
            <a:ext cx="1149890"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8401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6A2E8-075B-BD45-97BC-914B9CE8D3ED}"/>
              </a:ext>
            </a:extLst>
          </p:cNvPr>
          <p:cNvSpPr>
            <a:spLocks noGrp="1"/>
          </p:cNvSpPr>
          <p:nvPr>
            <p:ph type="title"/>
          </p:nvPr>
        </p:nvSpPr>
        <p:spPr>
          <a:xfrm>
            <a:off x="516993" y="5641976"/>
            <a:ext cx="6999427" cy="1216024"/>
          </a:xfrm>
        </p:spPr>
        <p:txBody>
          <a:bodyPr/>
          <a:lstStyle/>
          <a:p>
            <a:r>
              <a:rPr lang="en-US" dirty="0" err="1">
                <a:latin typeface="Century Gothic" panose="020B0502020202020204" pitchFamily="34" charset="0"/>
              </a:rPr>
              <a:t>laszlo</a:t>
            </a:r>
            <a:r>
              <a:rPr lang="en-US" dirty="0">
                <a:latin typeface="Century Gothic" panose="020B0502020202020204" pitchFamily="34" charset="0"/>
              </a:rPr>
              <a:t> </a:t>
            </a:r>
            <a:r>
              <a:rPr lang="en-US" dirty="0" err="1">
                <a:latin typeface="Century Gothic" panose="020B0502020202020204" pitchFamily="34" charset="0"/>
              </a:rPr>
              <a:t>moholy-nagy</a:t>
            </a:r>
            <a:endParaRPr lang="en-US" dirty="0">
              <a:latin typeface="Century Gothic" panose="020B0502020202020204" pitchFamily="34" charset="0"/>
            </a:endParaRPr>
          </a:p>
        </p:txBody>
      </p:sp>
      <p:pic>
        <p:nvPicPr>
          <p:cNvPr id="5" name="Picture 4" descr="A picture containing indoor&#10;&#10;Description automatically generated">
            <a:extLst>
              <a:ext uri="{FF2B5EF4-FFF2-40B4-BE49-F238E27FC236}">
                <a16:creationId xmlns:a16="http://schemas.microsoft.com/office/drawing/2014/main" id="{B063C521-FB06-9647-A416-E96420E6DE8E}"/>
              </a:ext>
            </a:extLst>
          </p:cNvPr>
          <p:cNvPicPr>
            <a:picLocks noChangeAspect="1"/>
          </p:cNvPicPr>
          <p:nvPr/>
        </p:nvPicPr>
        <p:blipFill>
          <a:blip r:embed="rId2"/>
          <a:stretch>
            <a:fillRect/>
          </a:stretch>
        </p:blipFill>
        <p:spPr>
          <a:xfrm>
            <a:off x="717175" y="367364"/>
            <a:ext cx="4263333" cy="5405907"/>
          </a:xfrm>
          <a:prstGeom prst="rect">
            <a:avLst/>
          </a:prstGeom>
        </p:spPr>
      </p:pic>
      <p:pic>
        <p:nvPicPr>
          <p:cNvPr id="7" name="Picture 6" descr="A picture containing accessory, case&#10;&#10;Description automatically generated">
            <a:extLst>
              <a:ext uri="{FF2B5EF4-FFF2-40B4-BE49-F238E27FC236}">
                <a16:creationId xmlns:a16="http://schemas.microsoft.com/office/drawing/2014/main" id="{F772524F-FF66-7D47-BDF3-B0F9FBAFE5EF}"/>
              </a:ext>
            </a:extLst>
          </p:cNvPr>
          <p:cNvPicPr>
            <a:picLocks noChangeAspect="1"/>
          </p:cNvPicPr>
          <p:nvPr/>
        </p:nvPicPr>
        <p:blipFill>
          <a:blip r:embed="rId3"/>
          <a:stretch>
            <a:fillRect/>
          </a:stretch>
        </p:blipFill>
        <p:spPr>
          <a:xfrm>
            <a:off x="8960664" y="241859"/>
            <a:ext cx="2013219" cy="2645327"/>
          </a:xfrm>
          <a:prstGeom prst="rect">
            <a:avLst/>
          </a:prstGeom>
        </p:spPr>
      </p:pic>
      <p:pic>
        <p:nvPicPr>
          <p:cNvPr id="9" name="Picture 8" descr="A picture containing wall, indoor, stainless&#10;&#10;Description automatically generated">
            <a:extLst>
              <a:ext uri="{FF2B5EF4-FFF2-40B4-BE49-F238E27FC236}">
                <a16:creationId xmlns:a16="http://schemas.microsoft.com/office/drawing/2014/main" id="{C2FF0117-441E-654E-AEBB-52FD19717974}"/>
              </a:ext>
            </a:extLst>
          </p:cNvPr>
          <p:cNvPicPr>
            <a:picLocks noChangeAspect="1"/>
          </p:cNvPicPr>
          <p:nvPr/>
        </p:nvPicPr>
        <p:blipFill>
          <a:blip r:embed="rId4"/>
          <a:stretch>
            <a:fillRect/>
          </a:stretch>
        </p:blipFill>
        <p:spPr>
          <a:xfrm>
            <a:off x="9883636" y="2286581"/>
            <a:ext cx="2012412" cy="2688336"/>
          </a:xfrm>
          <a:prstGeom prst="rect">
            <a:avLst/>
          </a:prstGeom>
        </p:spPr>
      </p:pic>
      <p:pic>
        <p:nvPicPr>
          <p:cNvPr id="11" name="Picture 10" descr="A picture containing railroad&#10;&#10;Description automatically generated">
            <a:extLst>
              <a:ext uri="{FF2B5EF4-FFF2-40B4-BE49-F238E27FC236}">
                <a16:creationId xmlns:a16="http://schemas.microsoft.com/office/drawing/2014/main" id="{56D6B867-E0B7-254C-86FD-E2B3CF7D36B3}"/>
              </a:ext>
            </a:extLst>
          </p:cNvPr>
          <p:cNvPicPr>
            <a:picLocks noChangeAspect="1"/>
          </p:cNvPicPr>
          <p:nvPr/>
        </p:nvPicPr>
        <p:blipFill>
          <a:blip r:embed="rId5"/>
          <a:stretch>
            <a:fillRect/>
          </a:stretch>
        </p:blipFill>
        <p:spPr>
          <a:xfrm>
            <a:off x="5077986" y="367364"/>
            <a:ext cx="3622042" cy="4868024"/>
          </a:xfrm>
          <a:prstGeom prst="rect">
            <a:avLst/>
          </a:prstGeom>
        </p:spPr>
      </p:pic>
      <p:pic>
        <p:nvPicPr>
          <p:cNvPr id="17" name="Picture 16" descr="A close-up of a spiral staircase&#10;&#10;Description automatically generated with medium confidence">
            <a:extLst>
              <a:ext uri="{FF2B5EF4-FFF2-40B4-BE49-F238E27FC236}">
                <a16:creationId xmlns:a16="http://schemas.microsoft.com/office/drawing/2014/main" id="{87A99B22-A803-D948-AD25-29CBBA3A2063}"/>
              </a:ext>
            </a:extLst>
          </p:cNvPr>
          <p:cNvPicPr>
            <a:picLocks noChangeAspect="1"/>
          </p:cNvPicPr>
          <p:nvPr/>
        </p:nvPicPr>
        <p:blipFill>
          <a:blip r:embed="rId6"/>
          <a:stretch>
            <a:fillRect/>
          </a:stretch>
        </p:blipFill>
        <p:spPr>
          <a:xfrm>
            <a:off x="8960664" y="4150268"/>
            <a:ext cx="1657441" cy="2340368"/>
          </a:xfrm>
          <a:prstGeom prst="rect">
            <a:avLst/>
          </a:prstGeom>
        </p:spPr>
      </p:pic>
    </p:spTree>
    <p:extLst>
      <p:ext uri="{BB962C8B-B14F-4D97-AF65-F5344CB8AC3E}">
        <p14:creationId xmlns:p14="http://schemas.microsoft.com/office/powerpoint/2010/main" val="1775001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 cloudy, clouds&#10;&#10;Description automatically generated">
            <a:extLst>
              <a:ext uri="{FF2B5EF4-FFF2-40B4-BE49-F238E27FC236}">
                <a16:creationId xmlns:a16="http://schemas.microsoft.com/office/drawing/2014/main" id="{13470C81-D1D9-CC45-89F0-D2FCFCCDB1ED}"/>
              </a:ext>
            </a:extLst>
          </p:cNvPr>
          <p:cNvPicPr>
            <a:picLocks noChangeAspect="1"/>
          </p:cNvPicPr>
          <p:nvPr/>
        </p:nvPicPr>
        <p:blipFill>
          <a:blip r:embed="rId2"/>
          <a:stretch>
            <a:fillRect/>
          </a:stretch>
        </p:blipFill>
        <p:spPr>
          <a:xfrm>
            <a:off x="468902" y="304799"/>
            <a:ext cx="3816227" cy="4814047"/>
          </a:xfrm>
          <a:prstGeom prst="rect">
            <a:avLst/>
          </a:prstGeom>
        </p:spPr>
      </p:pic>
      <p:sp>
        <p:nvSpPr>
          <p:cNvPr id="2" name="Title 1">
            <a:extLst>
              <a:ext uri="{FF2B5EF4-FFF2-40B4-BE49-F238E27FC236}">
                <a16:creationId xmlns:a16="http://schemas.microsoft.com/office/drawing/2014/main" id="{AEE3A3D9-80BA-DA42-84B7-556C51CD2F12}"/>
              </a:ext>
            </a:extLst>
          </p:cNvPr>
          <p:cNvSpPr>
            <a:spLocks noGrp="1"/>
          </p:cNvSpPr>
          <p:nvPr>
            <p:ph type="title"/>
          </p:nvPr>
        </p:nvSpPr>
        <p:spPr>
          <a:xfrm>
            <a:off x="584714" y="484095"/>
            <a:ext cx="3700415" cy="1216024"/>
          </a:xfrm>
        </p:spPr>
        <p:txBody>
          <a:bodyPr/>
          <a:lstStyle/>
          <a:p>
            <a:r>
              <a:rPr lang="en-US" dirty="0">
                <a:solidFill>
                  <a:schemeClr val="bg1"/>
                </a:solidFill>
                <a:latin typeface="Century Gothic" panose="020B0502020202020204" pitchFamily="34" charset="0"/>
              </a:rPr>
              <a:t>alfred stieglitz</a:t>
            </a:r>
          </a:p>
        </p:txBody>
      </p:sp>
      <p:pic>
        <p:nvPicPr>
          <p:cNvPr id="13" name="Picture 12" descr="A picture containing text, outdoor, grass&#10;&#10;Description automatically generated">
            <a:extLst>
              <a:ext uri="{FF2B5EF4-FFF2-40B4-BE49-F238E27FC236}">
                <a16:creationId xmlns:a16="http://schemas.microsoft.com/office/drawing/2014/main" id="{875C7B25-4FB3-F941-8CDE-B1F0868633F4}"/>
              </a:ext>
            </a:extLst>
          </p:cNvPr>
          <p:cNvPicPr>
            <a:picLocks noChangeAspect="1"/>
          </p:cNvPicPr>
          <p:nvPr/>
        </p:nvPicPr>
        <p:blipFill>
          <a:blip r:embed="rId3"/>
          <a:stretch>
            <a:fillRect/>
          </a:stretch>
        </p:blipFill>
        <p:spPr>
          <a:xfrm>
            <a:off x="6662541" y="284906"/>
            <a:ext cx="3976594" cy="3043902"/>
          </a:xfrm>
          <a:prstGeom prst="rect">
            <a:avLst/>
          </a:prstGeom>
        </p:spPr>
      </p:pic>
      <p:pic>
        <p:nvPicPr>
          <p:cNvPr id="5" name="Picture 4" descr="A picture containing wooden&#10;&#10;Description automatically generated">
            <a:extLst>
              <a:ext uri="{FF2B5EF4-FFF2-40B4-BE49-F238E27FC236}">
                <a16:creationId xmlns:a16="http://schemas.microsoft.com/office/drawing/2014/main" id="{45774AB2-219A-604E-8330-B37C2E8B1F15}"/>
              </a:ext>
            </a:extLst>
          </p:cNvPr>
          <p:cNvPicPr>
            <a:picLocks noChangeAspect="1"/>
          </p:cNvPicPr>
          <p:nvPr/>
        </p:nvPicPr>
        <p:blipFill>
          <a:blip r:embed="rId4"/>
          <a:stretch>
            <a:fillRect/>
          </a:stretch>
        </p:blipFill>
        <p:spPr>
          <a:xfrm>
            <a:off x="8308034" y="2225212"/>
            <a:ext cx="3415064" cy="4347882"/>
          </a:xfrm>
          <a:prstGeom prst="rect">
            <a:avLst/>
          </a:prstGeom>
        </p:spPr>
      </p:pic>
      <p:pic>
        <p:nvPicPr>
          <p:cNvPr id="9" name="Picture 8" descr="A picture containing text, outdoor, white, cloudy&#10;&#10;Description automatically generated">
            <a:extLst>
              <a:ext uri="{FF2B5EF4-FFF2-40B4-BE49-F238E27FC236}">
                <a16:creationId xmlns:a16="http://schemas.microsoft.com/office/drawing/2014/main" id="{364230D0-2BBB-D34E-AE9B-475AE000E225}"/>
              </a:ext>
            </a:extLst>
          </p:cNvPr>
          <p:cNvPicPr>
            <a:picLocks noChangeAspect="1"/>
          </p:cNvPicPr>
          <p:nvPr/>
        </p:nvPicPr>
        <p:blipFill>
          <a:blip r:embed="rId5"/>
          <a:stretch>
            <a:fillRect/>
          </a:stretch>
        </p:blipFill>
        <p:spPr>
          <a:xfrm>
            <a:off x="2252112" y="2225212"/>
            <a:ext cx="5367888" cy="4313830"/>
          </a:xfrm>
          <a:prstGeom prst="rect">
            <a:avLst/>
          </a:prstGeom>
        </p:spPr>
      </p:pic>
      <p:pic>
        <p:nvPicPr>
          <p:cNvPr id="11" name="Picture 10" descr="A close up of a person's skin&#10;&#10;Description automatically generated with medium confidence">
            <a:extLst>
              <a:ext uri="{FF2B5EF4-FFF2-40B4-BE49-F238E27FC236}">
                <a16:creationId xmlns:a16="http://schemas.microsoft.com/office/drawing/2014/main" id="{6C503088-9A62-9D4E-BEC1-24ABFC2BF6DA}"/>
              </a:ext>
            </a:extLst>
          </p:cNvPr>
          <p:cNvPicPr>
            <a:picLocks noChangeAspect="1"/>
          </p:cNvPicPr>
          <p:nvPr/>
        </p:nvPicPr>
        <p:blipFill>
          <a:blip r:embed="rId6"/>
          <a:stretch>
            <a:fillRect/>
          </a:stretch>
        </p:blipFill>
        <p:spPr>
          <a:xfrm>
            <a:off x="4369846" y="743800"/>
            <a:ext cx="2854225" cy="3685032"/>
          </a:xfrm>
          <a:prstGeom prst="rect">
            <a:avLst/>
          </a:prstGeom>
        </p:spPr>
      </p:pic>
    </p:spTree>
    <p:extLst>
      <p:ext uri="{BB962C8B-B14F-4D97-AF65-F5344CB8AC3E}">
        <p14:creationId xmlns:p14="http://schemas.microsoft.com/office/powerpoint/2010/main" val="3242941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44DB-4FEB-5F41-BBDD-5F9817E79C78}"/>
              </a:ext>
            </a:extLst>
          </p:cNvPr>
          <p:cNvSpPr>
            <a:spLocks noGrp="1"/>
          </p:cNvSpPr>
          <p:nvPr>
            <p:ph type="title"/>
          </p:nvPr>
        </p:nvSpPr>
        <p:spPr>
          <a:xfrm>
            <a:off x="5721627" y="4243482"/>
            <a:ext cx="2417322" cy="1216024"/>
          </a:xfrm>
        </p:spPr>
        <p:txBody>
          <a:bodyPr>
            <a:normAutofit/>
          </a:bodyPr>
          <a:lstStyle/>
          <a:p>
            <a:r>
              <a:rPr lang="en-US" sz="3200" dirty="0">
                <a:latin typeface="Century Gothic" panose="020B0502020202020204" pitchFamily="34" charset="0"/>
              </a:rPr>
              <a:t>edward weston</a:t>
            </a:r>
          </a:p>
        </p:txBody>
      </p:sp>
      <p:pic>
        <p:nvPicPr>
          <p:cNvPr id="5" name="Picture 4" descr="A close-up of a person's hand&#10;&#10;Description automatically generated with low confidence">
            <a:extLst>
              <a:ext uri="{FF2B5EF4-FFF2-40B4-BE49-F238E27FC236}">
                <a16:creationId xmlns:a16="http://schemas.microsoft.com/office/drawing/2014/main" id="{C71224F0-843E-6643-BE42-DF8EEE5B2982}"/>
              </a:ext>
            </a:extLst>
          </p:cNvPr>
          <p:cNvPicPr>
            <a:picLocks noChangeAspect="1"/>
          </p:cNvPicPr>
          <p:nvPr/>
        </p:nvPicPr>
        <p:blipFill>
          <a:blip r:embed="rId2"/>
          <a:stretch>
            <a:fillRect/>
          </a:stretch>
        </p:blipFill>
        <p:spPr>
          <a:xfrm>
            <a:off x="382495" y="247650"/>
            <a:ext cx="5080000" cy="6362700"/>
          </a:xfrm>
          <a:prstGeom prst="rect">
            <a:avLst/>
          </a:prstGeom>
        </p:spPr>
      </p:pic>
      <p:pic>
        <p:nvPicPr>
          <p:cNvPr id="7" name="Picture 6">
            <a:extLst>
              <a:ext uri="{FF2B5EF4-FFF2-40B4-BE49-F238E27FC236}">
                <a16:creationId xmlns:a16="http://schemas.microsoft.com/office/drawing/2014/main" id="{27910A87-A53B-C142-9FD5-C74669637896}"/>
              </a:ext>
            </a:extLst>
          </p:cNvPr>
          <p:cNvPicPr>
            <a:picLocks noChangeAspect="1"/>
          </p:cNvPicPr>
          <p:nvPr/>
        </p:nvPicPr>
        <p:blipFill>
          <a:blip r:embed="rId3"/>
          <a:stretch>
            <a:fillRect/>
          </a:stretch>
        </p:blipFill>
        <p:spPr>
          <a:xfrm>
            <a:off x="5721627" y="247650"/>
            <a:ext cx="3117573" cy="3224641"/>
          </a:xfrm>
          <a:prstGeom prst="rect">
            <a:avLst/>
          </a:prstGeom>
        </p:spPr>
      </p:pic>
      <p:pic>
        <p:nvPicPr>
          <p:cNvPr id="9" name="Picture 8">
            <a:extLst>
              <a:ext uri="{FF2B5EF4-FFF2-40B4-BE49-F238E27FC236}">
                <a16:creationId xmlns:a16="http://schemas.microsoft.com/office/drawing/2014/main" id="{E8D2F0C7-035B-CB4B-971A-34C4DB2E7E15}"/>
              </a:ext>
            </a:extLst>
          </p:cNvPr>
          <p:cNvPicPr>
            <a:picLocks noChangeAspect="1"/>
          </p:cNvPicPr>
          <p:nvPr/>
        </p:nvPicPr>
        <p:blipFill>
          <a:blip r:embed="rId4"/>
          <a:stretch>
            <a:fillRect/>
          </a:stretch>
        </p:blipFill>
        <p:spPr>
          <a:xfrm>
            <a:off x="8990438" y="334869"/>
            <a:ext cx="2963414" cy="2322576"/>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9AFA5BD3-44C7-E941-9C0E-A5B7F12C76A4}"/>
              </a:ext>
            </a:extLst>
          </p:cNvPr>
          <p:cNvPicPr>
            <a:picLocks noChangeAspect="1"/>
          </p:cNvPicPr>
          <p:nvPr/>
        </p:nvPicPr>
        <p:blipFill>
          <a:blip r:embed="rId5"/>
          <a:stretch>
            <a:fillRect/>
          </a:stretch>
        </p:blipFill>
        <p:spPr>
          <a:xfrm>
            <a:off x="8900794" y="2753875"/>
            <a:ext cx="2853747" cy="3733397"/>
          </a:xfrm>
          <a:prstGeom prst="rect">
            <a:avLst/>
          </a:prstGeom>
        </p:spPr>
      </p:pic>
    </p:spTree>
    <p:extLst>
      <p:ext uri="{BB962C8B-B14F-4D97-AF65-F5344CB8AC3E}">
        <p14:creationId xmlns:p14="http://schemas.microsoft.com/office/powerpoint/2010/main" val="1272465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17E73-2F40-A644-B6A4-F622FA040CB3}"/>
              </a:ext>
            </a:extLst>
          </p:cNvPr>
          <p:cNvSpPr>
            <a:spLocks noGrp="1"/>
          </p:cNvSpPr>
          <p:nvPr>
            <p:ph type="title"/>
          </p:nvPr>
        </p:nvSpPr>
        <p:spPr>
          <a:xfrm>
            <a:off x="7423780" y="-235061"/>
            <a:ext cx="3359756" cy="1216024"/>
          </a:xfrm>
        </p:spPr>
        <p:txBody>
          <a:bodyPr/>
          <a:lstStyle/>
          <a:p>
            <a:r>
              <a:rPr lang="en-US" dirty="0">
                <a:latin typeface="Century Gothic" panose="020B0502020202020204" pitchFamily="34" charset="0"/>
              </a:rPr>
              <a:t>paul strand</a:t>
            </a:r>
          </a:p>
        </p:txBody>
      </p:sp>
      <p:pic>
        <p:nvPicPr>
          <p:cNvPr id="5" name="Picture 4" descr="A close up of a logo&#10;&#10;Description automatically generated with medium confidence">
            <a:extLst>
              <a:ext uri="{FF2B5EF4-FFF2-40B4-BE49-F238E27FC236}">
                <a16:creationId xmlns:a16="http://schemas.microsoft.com/office/drawing/2014/main" id="{29559429-86C6-E040-A161-CF6326E87A04}"/>
              </a:ext>
            </a:extLst>
          </p:cNvPr>
          <p:cNvPicPr>
            <a:picLocks noChangeAspect="1"/>
          </p:cNvPicPr>
          <p:nvPr/>
        </p:nvPicPr>
        <p:blipFill>
          <a:blip r:embed="rId2"/>
          <a:stretch>
            <a:fillRect/>
          </a:stretch>
        </p:blipFill>
        <p:spPr>
          <a:xfrm>
            <a:off x="268939" y="276138"/>
            <a:ext cx="2603126" cy="3570001"/>
          </a:xfrm>
          <a:prstGeom prst="rect">
            <a:avLst/>
          </a:prstGeom>
        </p:spPr>
      </p:pic>
      <p:pic>
        <p:nvPicPr>
          <p:cNvPr id="7" name="Picture 6">
            <a:extLst>
              <a:ext uri="{FF2B5EF4-FFF2-40B4-BE49-F238E27FC236}">
                <a16:creationId xmlns:a16="http://schemas.microsoft.com/office/drawing/2014/main" id="{D338E38D-92F1-D842-B009-34430D0560DC}"/>
              </a:ext>
            </a:extLst>
          </p:cNvPr>
          <p:cNvPicPr>
            <a:picLocks noChangeAspect="1"/>
          </p:cNvPicPr>
          <p:nvPr/>
        </p:nvPicPr>
        <p:blipFill>
          <a:blip r:embed="rId3"/>
          <a:stretch>
            <a:fillRect/>
          </a:stretch>
        </p:blipFill>
        <p:spPr>
          <a:xfrm>
            <a:off x="9179859" y="3100357"/>
            <a:ext cx="2588290" cy="3384687"/>
          </a:xfrm>
          <a:prstGeom prst="rect">
            <a:avLst/>
          </a:prstGeom>
        </p:spPr>
      </p:pic>
      <p:pic>
        <p:nvPicPr>
          <p:cNvPr id="9" name="Picture 8" descr="A picture containing outdoor&#10;&#10;Description automatically generated">
            <a:extLst>
              <a:ext uri="{FF2B5EF4-FFF2-40B4-BE49-F238E27FC236}">
                <a16:creationId xmlns:a16="http://schemas.microsoft.com/office/drawing/2014/main" id="{9072D232-CFEA-984E-8722-6FAB5436D577}"/>
              </a:ext>
            </a:extLst>
          </p:cNvPr>
          <p:cNvPicPr>
            <a:picLocks noChangeAspect="1"/>
          </p:cNvPicPr>
          <p:nvPr/>
        </p:nvPicPr>
        <p:blipFill>
          <a:blip r:embed="rId4"/>
          <a:stretch>
            <a:fillRect/>
          </a:stretch>
        </p:blipFill>
        <p:spPr>
          <a:xfrm>
            <a:off x="787028" y="3429000"/>
            <a:ext cx="2301315" cy="3060512"/>
          </a:xfrm>
          <a:prstGeom prst="rect">
            <a:avLst/>
          </a:prstGeom>
        </p:spPr>
      </p:pic>
      <p:pic>
        <p:nvPicPr>
          <p:cNvPr id="11" name="Picture 10" descr="A picture containing wooden&#10;&#10;Description automatically generated">
            <a:extLst>
              <a:ext uri="{FF2B5EF4-FFF2-40B4-BE49-F238E27FC236}">
                <a16:creationId xmlns:a16="http://schemas.microsoft.com/office/drawing/2014/main" id="{38C9D909-5283-354C-BBA1-059D0EDB8200}"/>
              </a:ext>
            </a:extLst>
          </p:cNvPr>
          <p:cNvPicPr>
            <a:picLocks noChangeAspect="1"/>
          </p:cNvPicPr>
          <p:nvPr/>
        </p:nvPicPr>
        <p:blipFill>
          <a:blip r:embed="rId5"/>
          <a:stretch>
            <a:fillRect/>
          </a:stretch>
        </p:blipFill>
        <p:spPr>
          <a:xfrm>
            <a:off x="3390334" y="236875"/>
            <a:ext cx="3059134" cy="3785292"/>
          </a:xfrm>
          <a:prstGeom prst="rect">
            <a:avLst/>
          </a:prstGeom>
        </p:spPr>
      </p:pic>
      <p:pic>
        <p:nvPicPr>
          <p:cNvPr id="13" name="Picture 12" descr="A picture containing bicycle&#10;&#10;Description automatically generated">
            <a:extLst>
              <a:ext uri="{FF2B5EF4-FFF2-40B4-BE49-F238E27FC236}">
                <a16:creationId xmlns:a16="http://schemas.microsoft.com/office/drawing/2014/main" id="{BA0BD92C-BB51-AA4A-A132-B0BEA072F0F6}"/>
              </a:ext>
            </a:extLst>
          </p:cNvPr>
          <p:cNvPicPr>
            <a:picLocks noChangeAspect="1"/>
          </p:cNvPicPr>
          <p:nvPr/>
        </p:nvPicPr>
        <p:blipFill>
          <a:blip r:embed="rId6"/>
          <a:stretch>
            <a:fillRect/>
          </a:stretch>
        </p:blipFill>
        <p:spPr>
          <a:xfrm>
            <a:off x="3535347" y="3527859"/>
            <a:ext cx="2438105" cy="2957185"/>
          </a:xfrm>
          <a:prstGeom prst="rect">
            <a:avLst/>
          </a:prstGeom>
        </p:spPr>
      </p:pic>
      <p:pic>
        <p:nvPicPr>
          <p:cNvPr id="15" name="Picture 14" descr="A picture containing outdoor, old&#10;&#10;Description automatically generated">
            <a:extLst>
              <a:ext uri="{FF2B5EF4-FFF2-40B4-BE49-F238E27FC236}">
                <a16:creationId xmlns:a16="http://schemas.microsoft.com/office/drawing/2014/main" id="{0E062448-3A79-BF4D-8C07-9B79E21565A2}"/>
              </a:ext>
            </a:extLst>
          </p:cNvPr>
          <p:cNvPicPr>
            <a:picLocks noChangeAspect="1"/>
          </p:cNvPicPr>
          <p:nvPr/>
        </p:nvPicPr>
        <p:blipFill>
          <a:blip r:embed="rId7"/>
          <a:stretch>
            <a:fillRect/>
          </a:stretch>
        </p:blipFill>
        <p:spPr>
          <a:xfrm>
            <a:off x="6842872" y="760891"/>
            <a:ext cx="3359756" cy="2649437"/>
          </a:xfrm>
          <a:prstGeom prst="rect">
            <a:avLst/>
          </a:prstGeom>
        </p:spPr>
      </p:pic>
      <p:pic>
        <p:nvPicPr>
          <p:cNvPr id="17" name="Picture 16" descr="A picture containing text, indoor, step, pew&#10;&#10;Description automatically generated">
            <a:extLst>
              <a:ext uri="{FF2B5EF4-FFF2-40B4-BE49-F238E27FC236}">
                <a16:creationId xmlns:a16="http://schemas.microsoft.com/office/drawing/2014/main" id="{5B0EA77B-D472-8E4A-9D8C-EF2288E2B20A}"/>
              </a:ext>
            </a:extLst>
          </p:cNvPr>
          <p:cNvPicPr>
            <a:picLocks noChangeAspect="1"/>
          </p:cNvPicPr>
          <p:nvPr/>
        </p:nvPicPr>
        <p:blipFill>
          <a:blip r:embed="rId8"/>
          <a:stretch>
            <a:fillRect/>
          </a:stretch>
        </p:blipFill>
        <p:spPr>
          <a:xfrm>
            <a:off x="6667943" y="3612424"/>
            <a:ext cx="2292351" cy="2872620"/>
          </a:xfrm>
          <a:prstGeom prst="rect">
            <a:avLst/>
          </a:prstGeom>
        </p:spPr>
      </p:pic>
    </p:spTree>
    <p:extLst>
      <p:ext uri="{BB962C8B-B14F-4D97-AF65-F5344CB8AC3E}">
        <p14:creationId xmlns:p14="http://schemas.microsoft.com/office/powerpoint/2010/main" val="2846390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CE5610-329B-EB42-BC5C-9452F61FD502}"/>
              </a:ext>
            </a:extLst>
          </p:cNvPr>
          <p:cNvSpPr txBox="1"/>
          <p:nvPr/>
        </p:nvSpPr>
        <p:spPr>
          <a:xfrm>
            <a:off x="627528" y="502018"/>
            <a:ext cx="9861176" cy="6247864"/>
          </a:xfrm>
          <a:prstGeom prst="rect">
            <a:avLst/>
          </a:prstGeom>
          <a:noFill/>
        </p:spPr>
        <p:txBody>
          <a:bodyPr wrap="square" rtlCol="0">
            <a:spAutoFit/>
          </a:bodyPr>
          <a:lstStyle/>
          <a:p>
            <a:r>
              <a:rPr lang="en-US" sz="2400" dirty="0">
                <a:latin typeface="Century Gothic" panose="020B0502020202020204" pitchFamily="34" charset="0"/>
              </a:rPr>
              <a:t>But just what is it that makes a photograph abstract? It can seem difficult to pin down an exact definition, but there are many characteristics that make up abstract photography. Most commonly, abstraction takes place when a </a:t>
            </a:r>
            <a:r>
              <a:rPr lang="en-US" sz="2400" b="1" dirty="0">
                <a:latin typeface="Century Gothic" panose="020B0502020202020204" pitchFamily="34" charset="0"/>
              </a:rPr>
              <a:t>photographer focuses in on a fragment of a natural scene, isolating it from its context.</a:t>
            </a:r>
          </a:p>
          <a:p>
            <a:endParaRPr lang="en-US" sz="2800" dirty="0">
              <a:latin typeface="Century Gothic" panose="020B0502020202020204" pitchFamily="34" charset="0"/>
            </a:endParaRPr>
          </a:p>
          <a:p>
            <a:r>
              <a:rPr lang="en-US" sz="2400" dirty="0">
                <a:latin typeface="Century Gothic" panose="020B0502020202020204" pitchFamily="34" charset="0"/>
              </a:rPr>
              <a:t>By zeroing in on the </a:t>
            </a:r>
            <a:r>
              <a:rPr lang="en-US" sz="2400" b="1" dirty="0">
                <a:latin typeface="Century Gothic" panose="020B0502020202020204" pitchFamily="34" charset="0"/>
              </a:rPr>
              <a:t>color, texture, line, shape, geometry, symmetry, or reflection of a scene</a:t>
            </a:r>
            <a:r>
              <a:rPr lang="en-US" sz="2400" dirty="0">
                <a:latin typeface="Century Gothic" panose="020B0502020202020204" pitchFamily="34" charset="0"/>
              </a:rPr>
              <a:t>, that photographer warps our perception of the real world and familiar objects. For instance, if you take a picture of a green apple, but zoom in on just a drop of water running down the bright green peel in a way that a viewer doesn't immediately recognize the object, but is more driven by the sensation, then you've taken a shot at abstraction.</a:t>
            </a:r>
          </a:p>
          <a:p>
            <a:endParaRPr lang="en-US" sz="2400" dirty="0">
              <a:latin typeface="Century Gothic" panose="020B0502020202020204" pitchFamily="34" charset="0"/>
            </a:endParaRPr>
          </a:p>
          <a:p>
            <a:r>
              <a:rPr lang="en-US" sz="2400" dirty="0">
                <a:latin typeface="Century Gothic" panose="020B0502020202020204" pitchFamily="34" charset="0"/>
              </a:rPr>
              <a:t>							    -  Jessica Stewart</a:t>
            </a:r>
            <a:endParaRPr lang="en-US" sz="3600" dirty="0">
              <a:latin typeface="Century Gothic" panose="020B0502020202020204" pitchFamily="34" charset="0"/>
            </a:endParaRPr>
          </a:p>
        </p:txBody>
      </p:sp>
    </p:spTree>
    <p:extLst>
      <p:ext uri="{BB962C8B-B14F-4D97-AF65-F5344CB8AC3E}">
        <p14:creationId xmlns:p14="http://schemas.microsoft.com/office/powerpoint/2010/main" val="162450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lorful, different&#10;&#10;Description automatically generated">
            <a:extLst>
              <a:ext uri="{FF2B5EF4-FFF2-40B4-BE49-F238E27FC236}">
                <a16:creationId xmlns:a16="http://schemas.microsoft.com/office/drawing/2014/main" id="{1B37F2BF-571E-A347-AB34-5984FEF7BD52}"/>
              </a:ext>
            </a:extLst>
          </p:cNvPr>
          <p:cNvPicPr>
            <a:picLocks noChangeAspect="1"/>
          </p:cNvPicPr>
          <p:nvPr/>
        </p:nvPicPr>
        <p:blipFill>
          <a:blip r:embed="rId2"/>
          <a:stretch>
            <a:fillRect/>
          </a:stretch>
        </p:blipFill>
        <p:spPr>
          <a:xfrm>
            <a:off x="835086" y="203767"/>
            <a:ext cx="4504516" cy="6450466"/>
          </a:xfrm>
          <a:prstGeom prst="rect">
            <a:avLst/>
          </a:prstGeom>
        </p:spPr>
      </p:pic>
      <p:pic>
        <p:nvPicPr>
          <p:cNvPr id="9" name="Picture 8" descr="A picture containing outdoor, building, tower, apartment building&#10;&#10;Description automatically generated">
            <a:extLst>
              <a:ext uri="{FF2B5EF4-FFF2-40B4-BE49-F238E27FC236}">
                <a16:creationId xmlns:a16="http://schemas.microsoft.com/office/drawing/2014/main" id="{1003FE28-0B1D-8B46-8905-CAB61B23C056}"/>
              </a:ext>
            </a:extLst>
          </p:cNvPr>
          <p:cNvPicPr>
            <a:picLocks noChangeAspect="1"/>
          </p:cNvPicPr>
          <p:nvPr/>
        </p:nvPicPr>
        <p:blipFill>
          <a:blip r:embed="rId3"/>
          <a:stretch>
            <a:fillRect/>
          </a:stretch>
        </p:blipFill>
        <p:spPr>
          <a:xfrm>
            <a:off x="5665693" y="203768"/>
            <a:ext cx="5178127" cy="6450466"/>
          </a:xfrm>
          <a:prstGeom prst="rect">
            <a:avLst/>
          </a:prstGeom>
        </p:spPr>
      </p:pic>
    </p:spTree>
    <p:extLst>
      <p:ext uri="{BB962C8B-B14F-4D97-AF65-F5344CB8AC3E}">
        <p14:creationId xmlns:p14="http://schemas.microsoft.com/office/powerpoint/2010/main" val="1526610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A388-1DDE-9342-9F0E-DB417A93D021}"/>
              </a:ext>
            </a:extLst>
          </p:cNvPr>
          <p:cNvSpPr>
            <a:spLocks noGrp="1"/>
          </p:cNvSpPr>
          <p:nvPr>
            <p:ph type="title"/>
          </p:nvPr>
        </p:nvSpPr>
        <p:spPr>
          <a:xfrm>
            <a:off x="278423" y="1040951"/>
            <a:ext cx="2176415" cy="2043953"/>
          </a:xfrm>
        </p:spPr>
        <p:txBody>
          <a:bodyPr>
            <a:normAutofit fontScale="90000"/>
          </a:bodyPr>
          <a:lstStyle/>
          <a:p>
            <a:r>
              <a:rPr lang="en-US" dirty="0">
                <a:latin typeface="Century Gothic" panose="020B0502020202020204" pitchFamily="34" charset="0"/>
              </a:rPr>
              <a:t>Hilla and Bernd Becher</a:t>
            </a:r>
            <a:br>
              <a:rPr lang="en-US" dirty="0">
                <a:latin typeface="Century Gothic" panose="020B0502020202020204" pitchFamily="34" charset="0"/>
              </a:rPr>
            </a:br>
            <a:endParaRPr lang="en-US" dirty="0">
              <a:latin typeface="Century Gothic" panose="020B0502020202020204" pitchFamily="34" charset="0"/>
            </a:endParaRPr>
          </a:p>
        </p:txBody>
      </p:sp>
      <p:pic>
        <p:nvPicPr>
          <p:cNvPr id="5" name="Picture 4" descr="A picture containing building, old, window&#10;&#10;Description automatically generated">
            <a:extLst>
              <a:ext uri="{FF2B5EF4-FFF2-40B4-BE49-F238E27FC236}">
                <a16:creationId xmlns:a16="http://schemas.microsoft.com/office/drawing/2014/main" id="{FAA0CFAB-E09D-7F47-9350-C8219772C32B}"/>
              </a:ext>
            </a:extLst>
          </p:cNvPr>
          <p:cNvPicPr>
            <a:picLocks noChangeAspect="1"/>
          </p:cNvPicPr>
          <p:nvPr/>
        </p:nvPicPr>
        <p:blipFill>
          <a:blip r:embed="rId2"/>
          <a:stretch>
            <a:fillRect/>
          </a:stretch>
        </p:blipFill>
        <p:spPr>
          <a:xfrm>
            <a:off x="5007669" y="178523"/>
            <a:ext cx="6806557" cy="6500956"/>
          </a:xfrm>
          <a:prstGeom prst="rect">
            <a:avLst/>
          </a:prstGeom>
        </p:spPr>
      </p:pic>
      <p:pic>
        <p:nvPicPr>
          <p:cNvPr id="7" name="Picture 6" descr="A picture containing building, outdoor&#10;&#10;Description automatically generated">
            <a:extLst>
              <a:ext uri="{FF2B5EF4-FFF2-40B4-BE49-F238E27FC236}">
                <a16:creationId xmlns:a16="http://schemas.microsoft.com/office/drawing/2014/main" id="{987889EF-1534-2D45-9665-AFC6BFF06E0C}"/>
              </a:ext>
            </a:extLst>
          </p:cNvPr>
          <p:cNvPicPr>
            <a:picLocks noChangeAspect="1"/>
          </p:cNvPicPr>
          <p:nvPr/>
        </p:nvPicPr>
        <p:blipFill>
          <a:blip r:embed="rId3"/>
          <a:stretch>
            <a:fillRect/>
          </a:stretch>
        </p:blipFill>
        <p:spPr>
          <a:xfrm>
            <a:off x="1259053" y="3963710"/>
            <a:ext cx="3606934" cy="2715768"/>
          </a:xfrm>
          <a:prstGeom prst="rect">
            <a:avLst/>
          </a:prstGeom>
        </p:spPr>
      </p:pic>
      <p:pic>
        <p:nvPicPr>
          <p:cNvPr id="9" name="Picture 8" descr="A picture containing building, outdoor, tower&#10;&#10;Description automatically generated">
            <a:extLst>
              <a:ext uri="{FF2B5EF4-FFF2-40B4-BE49-F238E27FC236}">
                <a16:creationId xmlns:a16="http://schemas.microsoft.com/office/drawing/2014/main" id="{F680E56A-8DC2-4349-8657-A52710D5ABD1}"/>
              </a:ext>
            </a:extLst>
          </p:cNvPr>
          <p:cNvPicPr>
            <a:picLocks noChangeAspect="1"/>
          </p:cNvPicPr>
          <p:nvPr/>
        </p:nvPicPr>
        <p:blipFill>
          <a:blip r:embed="rId4"/>
          <a:stretch>
            <a:fillRect/>
          </a:stretch>
        </p:blipFill>
        <p:spPr>
          <a:xfrm>
            <a:off x="2192152" y="214380"/>
            <a:ext cx="2637977" cy="3576918"/>
          </a:xfrm>
          <a:prstGeom prst="rect">
            <a:avLst/>
          </a:prstGeom>
        </p:spPr>
      </p:pic>
    </p:spTree>
    <p:extLst>
      <p:ext uri="{BB962C8B-B14F-4D97-AF65-F5344CB8AC3E}">
        <p14:creationId xmlns:p14="http://schemas.microsoft.com/office/powerpoint/2010/main" val="1372489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79C-32C1-7C47-8B79-8ACEB9E1AFDF}"/>
              </a:ext>
            </a:extLst>
          </p:cNvPr>
          <p:cNvSpPr>
            <a:spLocks noGrp="1"/>
          </p:cNvSpPr>
          <p:nvPr>
            <p:ph type="title"/>
          </p:nvPr>
        </p:nvSpPr>
        <p:spPr>
          <a:xfrm>
            <a:off x="9725185" y="3795508"/>
            <a:ext cx="2600033" cy="2542801"/>
          </a:xfrm>
        </p:spPr>
        <p:txBody>
          <a:bodyPr/>
          <a:lstStyle/>
          <a:p>
            <a:r>
              <a:rPr lang="en-US" dirty="0">
                <a:latin typeface="Century Gothic" panose="020B0502020202020204" pitchFamily="34" charset="0"/>
              </a:rPr>
              <a:t>Andreas Gursky</a:t>
            </a:r>
          </a:p>
        </p:txBody>
      </p:sp>
      <p:pic>
        <p:nvPicPr>
          <p:cNvPr id="5" name="Picture 4" descr="A picture containing text&#10;&#10;Description automatically generated">
            <a:extLst>
              <a:ext uri="{FF2B5EF4-FFF2-40B4-BE49-F238E27FC236}">
                <a16:creationId xmlns:a16="http://schemas.microsoft.com/office/drawing/2014/main" id="{DB1D76BA-905C-4146-9B16-48605F015D79}"/>
              </a:ext>
            </a:extLst>
          </p:cNvPr>
          <p:cNvPicPr>
            <a:picLocks noChangeAspect="1"/>
          </p:cNvPicPr>
          <p:nvPr/>
        </p:nvPicPr>
        <p:blipFill>
          <a:blip r:embed="rId2"/>
          <a:stretch>
            <a:fillRect/>
          </a:stretch>
        </p:blipFill>
        <p:spPr>
          <a:xfrm>
            <a:off x="351232" y="481799"/>
            <a:ext cx="3829309" cy="5894401"/>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3A47A823-4534-6C42-A67E-3AEACF1A644B}"/>
              </a:ext>
            </a:extLst>
          </p:cNvPr>
          <p:cNvPicPr>
            <a:picLocks noChangeAspect="1"/>
          </p:cNvPicPr>
          <p:nvPr/>
        </p:nvPicPr>
        <p:blipFill>
          <a:blip r:embed="rId3"/>
          <a:stretch>
            <a:fillRect/>
          </a:stretch>
        </p:blipFill>
        <p:spPr>
          <a:xfrm>
            <a:off x="4546841" y="3795508"/>
            <a:ext cx="4812044" cy="270849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25FB0F2-4AA3-B74E-A5D2-AE2A310360CA}"/>
              </a:ext>
            </a:extLst>
          </p:cNvPr>
          <p:cNvPicPr>
            <a:picLocks noChangeAspect="1"/>
          </p:cNvPicPr>
          <p:nvPr/>
        </p:nvPicPr>
        <p:blipFill>
          <a:blip r:embed="rId4"/>
          <a:stretch>
            <a:fillRect/>
          </a:stretch>
        </p:blipFill>
        <p:spPr>
          <a:xfrm>
            <a:off x="4636172" y="282653"/>
            <a:ext cx="6569709" cy="3182049"/>
          </a:xfrm>
          <a:prstGeom prst="rect">
            <a:avLst/>
          </a:prstGeom>
        </p:spPr>
      </p:pic>
    </p:spTree>
    <p:extLst>
      <p:ext uri="{BB962C8B-B14F-4D97-AF65-F5344CB8AC3E}">
        <p14:creationId xmlns:p14="http://schemas.microsoft.com/office/powerpoint/2010/main" val="4029858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FA6B-BAF3-054D-AFE0-AF7D4E3ECC92}"/>
              </a:ext>
            </a:extLst>
          </p:cNvPr>
          <p:cNvSpPr>
            <a:spLocks noGrp="1"/>
          </p:cNvSpPr>
          <p:nvPr>
            <p:ph type="title"/>
          </p:nvPr>
        </p:nvSpPr>
        <p:spPr>
          <a:xfrm>
            <a:off x="620573" y="268942"/>
            <a:ext cx="7644886" cy="1216024"/>
          </a:xfrm>
        </p:spPr>
        <p:txBody>
          <a:bodyPr/>
          <a:lstStyle/>
          <a:p>
            <a:r>
              <a:rPr lang="en-US" b="1" dirty="0">
                <a:latin typeface="Century Gothic" panose="020B0502020202020204" pitchFamily="34" charset="0"/>
              </a:rPr>
              <a:t>Mixed-media photography</a:t>
            </a:r>
          </a:p>
        </p:txBody>
      </p:sp>
      <p:pic>
        <p:nvPicPr>
          <p:cNvPr id="5" name="Picture 4" descr="A picture containing wall, indoor, scene, room&#10;&#10;Description automatically generated">
            <a:extLst>
              <a:ext uri="{FF2B5EF4-FFF2-40B4-BE49-F238E27FC236}">
                <a16:creationId xmlns:a16="http://schemas.microsoft.com/office/drawing/2014/main" id="{5C48F17F-5002-F541-B86C-5CADE5D0E049}"/>
              </a:ext>
            </a:extLst>
          </p:cNvPr>
          <p:cNvPicPr>
            <a:picLocks noChangeAspect="1"/>
          </p:cNvPicPr>
          <p:nvPr/>
        </p:nvPicPr>
        <p:blipFill>
          <a:blip r:embed="rId2"/>
          <a:stretch>
            <a:fillRect/>
          </a:stretch>
        </p:blipFill>
        <p:spPr>
          <a:xfrm>
            <a:off x="620573" y="1307260"/>
            <a:ext cx="7053215" cy="4702144"/>
          </a:xfrm>
          <a:prstGeom prst="rect">
            <a:avLst/>
          </a:prstGeom>
        </p:spPr>
      </p:pic>
      <p:pic>
        <p:nvPicPr>
          <p:cNvPr id="7" name="Picture 6" descr="A close-up of a basketball hoop&#10;&#10;Description automatically generated with low confidence">
            <a:extLst>
              <a:ext uri="{FF2B5EF4-FFF2-40B4-BE49-F238E27FC236}">
                <a16:creationId xmlns:a16="http://schemas.microsoft.com/office/drawing/2014/main" id="{B27DC865-991C-DC40-8AB9-535578B9B97A}"/>
              </a:ext>
            </a:extLst>
          </p:cNvPr>
          <p:cNvPicPr>
            <a:picLocks noChangeAspect="1"/>
          </p:cNvPicPr>
          <p:nvPr/>
        </p:nvPicPr>
        <p:blipFill>
          <a:blip r:embed="rId3"/>
          <a:stretch>
            <a:fillRect/>
          </a:stretch>
        </p:blipFill>
        <p:spPr>
          <a:xfrm>
            <a:off x="7942732" y="1307260"/>
            <a:ext cx="3276084" cy="4702144"/>
          </a:xfrm>
          <a:prstGeom prst="rect">
            <a:avLst/>
          </a:prstGeom>
        </p:spPr>
      </p:pic>
      <p:sp>
        <p:nvSpPr>
          <p:cNvPr id="8" name="TextBox 7">
            <a:extLst>
              <a:ext uri="{FF2B5EF4-FFF2-40B4-BE49-F238E27FC236}">
                <a16:creationId xmlns:a16="http://schemas.microsoft.com/office/drawing/2014/main" id="{FB9D240A-9A5F-3E40-A910-AD19C772050B}"/>
              </a:ext>
            </a:extLst>
          </p:cNvPr>
          <p:cNvSpPr txBox="1"/>
          <p:nvPr/>
        </p:nvSpPr>
        <p:spPr>
          <a:xfrm>
            <a:off x="10224058" y="6009404"/>
            <a:ext cx="1024639" cy="276999"/>
          </a:xfrm>
          <a:prstGeom prst="rect">
            <a:avLst/>
          </a:prstGeom>
          <a:noFill/>
        </p:spPr>
        <p:txBody>
          <a:bodyPr wrap="none" rtlCol="0">
            <a:spAutoFit/>
          </a:bodyPr>
          <a:lstStyle/>
          <a:p>
            <a:r>
              <a:rPr lang="en-US" sz="1200" dirty="0">
                <a:latin typeface="Century Gothic" panose="020B0502020202020204" pitchFamily="34" charset="0"/>
              </a:rPr>
              <a:t>Em Rooney</a:t>
            </a:r>
          </a:p>
        </p:txBody>
      </p:sp>
    </p:spTree>
    <p:extLst>
      <p:ext uri="{BB962C8B-B14F-4D97-AF65-F5344CB8AC3E}">
        <p14:creationId xmlns:p14="http://schemas.microsoft.com/office/powerpoint/2010/main" val="3622717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89994EB9-AA0C-8B44-9A6F-DE6985C2D59A}"/>
              </a:ext>
            </a:extLst>
          </p:cNvPr>
          <p:cNvPicPr>
            <a:picLocks noChangeAspect="1"/>
          </p:cNvPicPr>
          <p:nvPr/>
        </p:nvPicPr>
        <p:blipFill>
          <a:blip r:embed="rId2"/>
          <a:stretch>
            <a:fillRect/>
          </a:stretch>
        </p:blipFill>
        <p:spPr>
          <a:xfrm>
            <a:off x="286872" y="335216"/>
            <a:ext cx="3944470" cy="577583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8A3BE141-AC9E-8A48-A86A-E1342597A30F}"/>
              </a:ext>
            </a:extLst>
          </p:cNvPr>
          <p:cNvPicPr>
            <a:picLocks noChangeAspect="1"/>
          </p:cNvPicPr>
          <p:nvPr/>
        </p:nvPicPr>
        <p:blipFill>
          <a:blip r:embed="rId3"/>
          <a:stretch>
            <a:fillRect/>
          </a:stretch>
        </p:blipFill>
        <p:spPr>
          <a:xfrm>
            <a:off x="4710952" y="335217"/>
            <a:ext cx="5580530" cy="3180902"/>
          </a:xfrm>
          <a:prstGeom prst="rect">
            <a:avLst/>
          </a:prstGeom>
        </p:spPr>
      </p:pic>
      <p:pic>
        <p:nvPicPr>
          <p:cNvPr id="9" name="Picture 8" descr="A picture containing ground, dirty, trash&#10;&#10;Description automatically generated">
            <a:extLst>
              <a:ext uri="{FF2B5EF4-FFF2-40B4-BE49-F238E27FC236}">
                <a16:creationId xmlns:a16="http://schemas.microsoft.com/office/drawing/2014/main" id="{C553FB96-48A3-0F46-812F-1234714D7C88}"/>
              </a:ext>
            </a:extLst>
          </p:cNvPr>
          <p:cNvPicPr>
            <a:picLocks noChangeAspect="1"/>
          </p:cNvPicPr>
          <p:nvPr/>
        </p:nvPicPr>
        <p:blipFill>
          <a:blip r:embed="rId4"/>
          <a:stretch>
            <a:fillRect/>
          </a:stretch>
        </p:blipFill>
        <p:spPr>
          <a:xfrm>
            <a:off x="7535914" y="3759412"/>
            <a:ext cx="3867279" cy="2763371"/>
          </a:xfrm>
          <a:prstGeom prst="rect">
            <a:avLst/>
          </a:prstGeom>
        </p:spPr>
      </p:pic>
      <p:sp>
        <p:nvSpPr>
          <p:cNvPr id="10" name="TextBox 9">
            <a:extLst>
              <a:ext uri="{FF2B5EF4-FFF2-40B4-BE49-F238E27FC236}">
                <a16:creationId xmlns:a16="http://schemas.microsoft.com/office/drawing/2014/main" id="{F40BB82D-0FC7-2841-873D-6B182E09DC43}"/>
              </a:ext>
            </a:extLst>
          </p:cNvPr>
          <p:cNvSpPr txBox="1"/>
          <p:nvPr/>
        </p:nvSpPr>
        <p:spPr>
          <a:xfrm>
            <a:off x="181909" y="6111046"/>
            <a:ext cx="1213794" cy="276999"/>
          </a:xfrm>
          <a:prstGeom prst="rect">
            <a:avLst/>
          </a:prstGeom>
          <a:noFill/>
        </p:spPr>
        <p:txBody>
          <a:bodyPr wrap="none" rtlCol="0">
            <a:spAutoFit/>
          </a:bodyPr>
          <a:lstStyle/>
          <a:p>
            <a:r>
              <a:rPr lang="en-US" sz="1200" dirty="0">
                <a:latin typeface="Century Gothic" panose="020B0502020202020204" pitchFamily="34" charset="0"/>
              </a:rPr>
              <a:t>Tyler Spangler</a:t>
            </a:r>
          </a:p>
        </p:txBody>
      </p:sp>
      <p:sp>
        <p:nvSpPr>
          <p:cNvPr id="11" name="TextBox 10">
            <a:extLst>
              <a:ext uri="{FF2B5EF4-FFF2-40B4-BE49-F238E27FC236}">
                <a16:creationId xmlns:a16="http://schemas.microsoft.com/office/drawing/2014/main" id="{9FC6C5F7-221C-174B-A639-9763810DDE28}"/>
              </a:ext>
            </a:extLst>
          </p:cNvPr>
          <p:cNvSpPr txBox="1"/>
          <p:nvPr/>
        </p:nvSpPr>
        <p:spPr>
          <a:xfrm>
            <a:off x="7501217" y="6517116"/>
            <a:ext cx="772969" cy="276999"/>
          </a:xfrm>
          <a:prstGeom prst="rect">
            <a:avLst/>
          </a:prstGeom>
          <a:noFill/>
        </p:spPr>
        <p:txBody>
          <a:bodyPr wrap="none" rtlCol="0">
            <a:spAutoFit/>
          </a:bodyPr>
          <a:lstStyle/>
          <a:p>
            <a:r>
              <a:rPr lang="en-US" sz="1200" dirty="0">
                <a:latin typeface="Century Gothic" panose="020B0502020202020204" pitchFamily="34" charset="0"/>
              </a:rPr>
              <a:t>Jisoo Im</a:t>
            </a:r>
          </a:p>
        </p:txBody>
      </p:sp>
      <p:sp>
        <p:nvSpPr>
          <p:cNvPr id="12" name="TextBox 11">
            <a:extLst>
              <a:ext uri="{FF2B5EF4-FFF2-40B4-BE49-F238E27FC236}">
                <a16:creationId xmlns:a16="http://schemas.microsoft.com/office/drawing/2014/main" id="{C79F44B4-9CA8-484D-96E6-912B9B5EF066}"/>
              </a:ext>
            </a:extLst>
          </p:cNvPr>
          <p:cNvSpPr txBox="1"/>
          <p:nvPr/>
        </p:nvSpPr>
        <p:spPr>
          <a:xfrm>
            <a:off x="4683135" y="3499266"/>
            <a:ext cx="1040670" cy="276999"/>
          </a:xfrm>
          <a:prstGeom prst="rect">
            <a:avLst/>
          </a:prstGeom>
          <a:noFill/>
        </p:spPr>
        <p:txBody>
          <a:bodyPr wrap="none" rtlCol="0">
            <a:spAutoFit/>
          </a:bodyPr>
          <a:lstStyle/>
          <a:p>
            <a:r>
              <a:rPr lang="en-US" sz="1200" dirty="0">
                <a:latin typeface="Century Gothic" panose="020B0502020202020204" pitchFamily="34" charset="0"/>
              </a:rPr>
              <a:t>Sara Lando</a:t>
            </a:r>
          </a:p>
        </p:txBody>
      </p:sp>
      <p:sp>
        <p:nvSpPr>
          <p:cNvPr id="13" name="TextBox 12">
            <a:extLst>
              <a:ext uri="{FF2B5EF4-FFF2-40B4-BE49-F238E27FC236}">
                <a16:creationId xmlns:a16="http://schemas.microsoft.com/office/drawing/2014/main" id="{343F1B94-BF19-C443-B85B-BD47C921F95C}"/>
              </a:ext>
            </a:extLst>
          </p:cNvPr>
          <p:cNvSpPr txBox="1"/>
          <p:nvPr/>
        </p:nvSpPr>
        <p:spPr>
          <a:xfrm>
            <a:off x="4485133" y="3986935"/>
            <a:ext cx="2796989" cy="2308324"/>
          </a:xfrm>
          <a:prstGeom prst="rect">
            <a:avLst/>
          </a:prstGeom>
          <a:noFill/>
        </p:spPr>
        <p:txBody>
          <a:bodyPr wrap="square" rtlCol="0">
            <a:spAutoFit/>
          </a:bodyPr>
          <a:lstStyle/>
          <a:p>
            <a:r>
              <a:rPr lang="en-US" dirty="0">
                <a:latin typeface="Century Gothic" panose="020B0502020202020204" pitchFamily="34" charset="0"/>
              </a:rPr>
              <a:t>Mixed-Media artwork broadly defines any work made using more than one media. If one of those media is photography you could call it mixed-media photography.</a:t>
            </a:r>
          </a:p>
        </p:txBody>
      </p:sp>
    </p:spTree>
    <p:extLst>
      <p:ext uri="{BB962C8B-B14F-4D97-AF65-F5344CB8AC3E}">
        <p14:creationId xmlns:p14="http://schemas.microsoft.com/office/powerpoint/2010/main" val="905451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C29456-F7C9-B649-A241-089BD26980ED}"/>
              </a:ext>
            </a:extLst>
          </p:cNvPr>
          <p:cNvSpPr txBox="1"/>
          <p:nvPr/>
        </p:nvSpPr>
        <p:spPr>
          <a:xfrm>
            <a:off x="278780" y="424621"/>
            <a:ext cx="3934632" cy="1477328"/>
          </a:xfrm>
          <a:prstGeom prst="rect">
            <a:avLst/>
          </a:prstGeom>
          <a:noFill/>
        </p:spPr>
        <p:txBody>
          <a:bodyPr wrap="square" rtlCol="0">
            <a:spAutoFit/>
          </a:bodyPr>
          <a:lstStyle/>
          <a:p>
            <a:r>
              <a:rPr lang="en-US" dirty="0">
                <a:latin typeface="Century Gothic" panose="020B0502020202020204" pitchFamily="34" charset="0"/>
              </a:rPr>
              <a:t>Pinhole photography is one of the simplest forms of photography and derives much of its aesthetic qualities from the rudimentary nature of the process. </a:t>
            </a:r>
          </a:p>
        </p:txBody>
      </p:sp>
      <p:pic>
        <p:nvPicPr>
          <p:cNvPr id="6" name="Picture 5" descr="A picture containing outdoor, blur&#10;&#10;Description automatically generated">
            <a:extLst>
              <a:ext uri="{FF2B5EF4-FFF2-40B4-BE49-F238E27FC236}">
                <a16:creationId xmlns:a16="http://schemas.microsoft.com/office/drawing/2014/main" id="{9C441B44-4C1E-A247-98CF-2BB56113E3B0}"/>
              </a:ext>
            </a:extLst>
          </p:cNvPr>
          <p:cNvPicPr>
            <a:picLocks noChangeAspect="1"/>
          </p:cNvPicPr>
          <p:nvPr/>
        </p:nvPicPr>
        <p:blipFill>
          <a:blip r:embed="rId2"/>
          <a:stretch>
            <a:fillRect/>
          </a:stretch>
        </p:blipFill>
        <p:spPr>
          <a:xfrm>
            <a:off x="278780" y="2040673"/>
            <a:ext cx="3429000" cy="4572000"/>
          </a:xfrm>
          <a:prstGeom prst="rect">
            <a:avLst/>
          </a:prstGeom>
        </p:spPr>
      </p:pic>
      <p:pic>
        <p:nvPicPr>
          <p:cNvPr id="12" name="Picture 11" descr="A tree next to a body of water&#10;&#10;Description automatically generated with medium confidence">
            <a:extLst>
              <a:ext uri="{FF2B5EF4-FFF2-40B4-BE49-F238E27FC236}">
                <a16:creationId xmlns:a16="http://schemas.microsoft.com/office/drawing/2014/main" id="{3170651F-BFC3-0347-8F6F-7BBD4B2CB242}"/>
              </a:ext>
            </a:extLst>
          </p:cNvPr>
          <p:cNvPicPr>
            <a:picLocks noChangeAspect="1"/>
          </p:cNvPicPr>
          <p:nvPr/>
        </p:nvPicPr>
        <p:blipFill>
          <a:blip r:embed="rId3"/>
          <a:stretch>
            <a:fillRect/>
          </a:stretch>
        </p:blipFill>
        <p:spPr>
          <a:xfrm>
            <a:off x="4320989" y="914397"/>
            <a:ext cx="7163025" cy="5634913"/>
          </a:xfrm>
          <a:prstGeom prst="rect">
            <a:avLst/>
          </a:prstGeom>
        </p:spPr>
      </p:pic>
      <p:sp>
        <p:nvSpPr>
          <p:cNvPr id="15" name="TextBox 14">
            <a:extLst>
              <a:ext uri="{FF2B5EF4-FFF2-40B4-BE49-F238E27FC236}">
                <a16:creationId xmlns:a16="http://schemas.microsoft.com/office/drawing/2014/main" id="{B7EF02E5-108F-2F42-A55C-9127A3FE4598}"/>
              </a:ext>
            </a:extLst>
          </p:cNvPr>
          <p:cNvSpPr txBox="1"/>
          <p:nvPr/>
        </p:nvSpPr>
        <p:spPr>
          <a:xfrm>
            <a:off x="5477659" y="132233"/>
            <a:ext cx="6078071" cy="584775"/>
          </a:xfrm>
          <a:prstGeom prst="rect">
            <a:avLst/>
          </a:prstGeom>
          <a:noFill/>
        </p:spPr>
        <p:txBody>
          <a:bodyPr wrap="square" rtlCol="0">
            <a:spAutoFit/>
          </a:bodyPr>
          <a:lstStyle/>
          <a:p>
            <a:r>
              <a:rPr lang="en-US" sz="3200" b="1" dirty="0">
                <a:latin typeface="Century Gothic" panose="020B0502020202020204" pitchFamily="34" charset="0"/>
              </a:rPr>
              <a:t>Pinhole Photography</a:t>
            </a:r>
          </a:p>
        </p:txBody>
      </p:sp>
    </p:spTree>
    <p:extLst>
      <p:ext uri="{BB962C8B-B14F-4D97-AF65-F5344CB8AC3E}">
        <p14:creationId xmlns:p14="http://schemas.microsoft.com/office/powerpoint/2010/main" val="3796382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garment&#10;&#10;Description automatically generated with low confidence">
            <a:extLst>
              <a:ext uri="{FF2B5EF4-FFF2-40B4-BE49-F238E27FC236}">
                <a16:creationId xmlns:a16="http://schemas.microsoft.com/office/drawing/2014/main" id="{6BE5B262-3FB9-F34C-8740-0D277BA63BC3}"/>
              </a:ext>
            </a:extLst>
          </p:cNvPr>
          <p:cNvPicPr>
            <a:picLocks noChangeAspect="1"/>
          </p:cNvPicPr>
          <p:nvPr/>
        </p:nvPicPr>
        <p:blipFill>
          <a:blip r:embed="rId2"/>
          <a:stretch>
            <a:fillRect/>
          </a:stretch>
        </p:blipFill>
        <p:spPr>
          <a:xfrm>
            <a:off x="7602071" y="636536"/>
            <a:ext cx="3808581" cy="5584928"/>
          </a:xfrm>
          <a:prstGeom prst="rect">
            <a:avLst/>
          </a:prstGeom>
        </p:spPr>
      </p:pic>
      <p:pic>
        <p:nvPicPr>
          <p:cNvPr id="7" name="Picture 6" descr="A picture containing text, person&#10;&#10;Description automatically generated">
            <a:extLst>
              <a:ext uri="{FF2B5EF4-FFF2-40B4-BE49-F238E27FC236}">
                <a16:creationId xmlns:a16="http://schemas.microsoft.com/office/drawing/2014/main" id="{3AA9E569-3DEE-C147-ACF7-2150B65919FB}"/>
              </a:ext>
            </a:extLst>
          </p:cNvPr>
          <p:cNvPicPr>
            <a:picLocks noChangeAspect="1"/>
          </p:cNvPicPr>
          <p:nvPr/>
        </p:nvPicPr>
        <p:blipFill>
          <a:blip r:embed="rId3"/>
          <a:stretch>
            <a:fillRect/>
          </a:stretch>
        </p:blipFill>
        <p:spPr>
          <a:xfrm>
            <a:off x="340658" y="456328"/>
            <a:ext cx="3981997" cy="5945343"/>
          </a:xfrm>
          <a:prstGeom prst="rect">
            <a:avLst/>
          </a:prstGeom>
        </p:spPr>
      </p:pic>
      <p:pic>
        <p:nvPicPr>
          <p:cNvPr id="9" name="Picture 8" descr="A picture containing text, wall, indoor, gallery&#10;&#10;Description automatically generated">
            <a:extLst>
              <a:ext uri="{FF2B5EF4-FFF2-40B4-BE49-F238E27FC236}">
                <a16:creationId xmlns:a16="http://schemas.microsoft.com/office/drawing/2014/main" id="{4F08215D-2637-5D4D-9F9D-51ED641F1F46}"/>
              </a:ext>
            </a:extLst>
          </p:cNvPr>
          <p:cNvPicPr>
            <a:picLocks noChangeAspect="1"/>
          </p:cNvPicPr>
          <p:nvPr/>
        </p:nvPicPr>
        <p:blipFill>
          <a:blip r:embed="rId4"/>
          <a:stretch>
            <a:fillRect/>
          </a:stretch>
        </p:blipFill>
        <p:spPr>
          <a:xfrm>
            <a:off x="4438363" y="242089"/>
            <a:ext cx="3048000" cy="2044700"/>
          </a:xfrm>
          <a:prstGeom prst="rect">
            <a:avLst/>
          </a:prstGeom>
        </p:spPr>
      </p:pic>
      <p:pic>
        <p:nvPicPr>
          <p:cNvPr id="11" name="Picture 10" descr="A picture containing wall, indoor, scene, room&#10;&#10;Description automatically generated">
            <a:extLst>
              <a:ext uri="{FF2B5EF4-FFF2-40B4-BE49-F238E27FC236}">
                <a16:creationId xmlns:a16="http://schemas.microsoft.com/office/drawing/2014/main" id="{E1DB6E85-97D1-E349-998C-85D04B449CC7}"/>
              </a:ext>
            </a:extLst>
          </p:cNvPr>
          <p:cNvPicPr>
            <a:picLocks noChangeAspect="1"/>
          </p:cNvPicPr>
          <p:nvPr/>
        </p:nvPicPr>
        <p:blipFill>
          <a:blip r:embed="rId5"/>
          <a:stretch>
            <a:fillRect/>
          </a:stretch>
        </p:blipFill>
        <p:spPr>
          <a:xfrm>
            <a:off x="4568768" y="2507713"/>
            <a:ext cx="2751331" cy="4126997"/>
          </a:xfrm>
          <a:prstGeom prst="rect">
            <a:avLst/>
          </a:prstGeom>
        </p:spPr>
      </p:pic>
      <p:sp>
        <p:nvSpPr>
          <p:cNvPr id="12" name="TextBox 11">
            <a:extLst>
              <a:ext uri="{FF2B5EF4-FFF2-40B4-BE49-F238E27FC236}">
                <a16:creationId xmlns:a16="http://schemas.microsoft.com/office/drawing/2014/main" id="{8E136D0B-45CE-434A-B49B-DC064913CAA1}"/>
              </a:ext>
            </a:extLst>
          </p:cNvPr>
          <p:cNvSpPr txBox="1"/>
          <p:nvPr/>
        </p:nvSpPr>
        <p:spPr>
          <a:xfrm>
            <a:off x="224950" y="6401671"/>
            <a:ext cx="1061509" cy="276999"/>
          </a:xfrm>
          <a:prstGeom prst="rect">
            <a:avLst/>
          </a:prstGeom>
          <a:noFill/>
        </p:spPr>
        <p:txBody>
          <a:bodyPr wrap="none" rtlCol="0">
            <a:spAutoFit/>
          </a:bodyPr>
          <a:lstStyle/>
          <a:p>
            <a:r>
              <a:rPr lang="en-US" sz="1200" dirty="0">
                <a:latin typeface="Century Gothic" panose="020B0502020202020204" pitchFamily="34" charset="0"/>
              </a:rPr>
              <a:t>Matt Greco</a:t>
            </a:r>
          </a:p>
        </p:txBody>
      </p:sp>
      <p:sp>
        <p:nvSpPr>
          <p:cNvPr id="13" name="TextBox 12">
            <a:extLst>
              <a:ext uri="{FF2B5EF4-FFF2-40B4-BE49-F238E27FC236}">
                <a16:creationId xmlns:a16="http://schemas.microsoft.com/office/drawing/2014/main" id="{320CEC59-033D-904D-8FA1-21D4087CD1AB}"/>
              </a:ext>
            </a:extLst>
          </p:cNvPr>
          <p:cNvSpPr txBox="1"/>
          <p:nvPr/>
        </p:nvSpPr>
        <p:spPr>
          <a:xfrm>
            <a:off x="5450042" y="2258752"/>
            <a:ext cx="1024639" cy="276999"/>
          </a:xfrm>
          <a:prstGeom prst="rect">
            <a:avLst/>
          </a:prstGeom>
          <a:noFill/>
        </p:spPr>
        <p:txBody>
          <a:bodyPr wrap="none" rtlCol="0">
            <a:spAutoFit/>
          </a:bodyPr>
          <a:lstStyle/>
          <a:p>
            <a:r>
              <a:rPr lang="en-US" sz="1200" dirty="0">
                <a:latin typeface="Century Gothic" panose="020B0502020202020204" pitchFamily="34" charset="0"/>
              </a:rPr>
              <a:t>Em Rooney</a:t>
            </a:r>
          </a:p>
        </p:txBody>
      </p:sp>
      <p:sp>
        <p:nvSpPr>
          <p:cNvPr id="14" name="TextBox 13">
            <a:extLst>
              <a:ext uri="{FF2B5EF4-FFF2-40B4-BE49-F238E27FC236}">
                <a16:creationId xmlns:a16="http://schemas.microsoft.com/office/drawing/2014/main" id="{CB6CFAF8-94B2-D44B-85A2-16553EBE6FBB}"/>
              </a:ext>
            </a:extLst>
          </p:cNvPr>
          <p:cNvSpPr txBox="1"/>
          <p:nvPr/>
        </p:nvSpPr>
        <p:spPr>
          <a:xfrm>
            <a:off x="7602070" y="6263171"/>
            <a:ext cx="1393330" cy="276999"/>
          </a:xfrm>
          <a:prstGeom prst="rect">
            <a:avLst/>
          </a:prstGeom>
          <a:noFill/>
        </p:spPr>
        <p:txBody>
          <a:bodyPr wrap="none" rtlCol="0">
            <a:spAutoFit/>
          </a:bodyPr>
          <a:lstStyle/>
          <a:p>
            <a:r>
              <a:rPr lang="en-US" sz="1200" dirty="0">
                <a:latin typeface="Century Gothic" panose="020B0502020202020204" pitchFamily="34" charset="0"/>
              </a:rPr>
              <a:t>Annegret Soltau</a:t>
            </a:r>
          </a:p>
        </p:txBody>
      </p:sp>
    </p:spTree>
    <p:extLst>
      <p:ext uri="{BB962C8B-B14F-4D97-AF65-F5344CB8AC3E}">
        <p14:creationId xmlns:p14="http://schemas.microsoft.com/office/powerpoint/2010/main" val="2883241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osing&#10;&#10;Description automatically generated">
            <a:extLst>
              <a:ext uri="{FF2B5EF4-FFF2-40B4-BE49-F238E27FC236}">
                <a16:creationId xmlns:a16="http://schemas.microsoft.com/office/drawing/2014/main" id="{7253DA0E-8265-8E42-8EAF-ECBCDE37CA85}"/>
              </a:ext>
            </a:extLst>
          </p:cNvPr>
          <p:cNvPicPr>
            <a:picLocks noChangeAspect="1"/>
          </p:cNvPicPr>
          <p:nvPr/>
        </p:nvPicPr>
        <p:blipFill>
          <a:blip r:embed="rId2"/>
          <a:stretch>
            <a:fillRect/>
          </a:stretch>
        </p:blipFill>
        <p:spPr>
          <a:xfrm>
            <a:off x="6096000" y="3357820"/>
            <a:ext cx="2500915" cy="3172968"/>
          </a:xfrm>
          <a:prstGeom prst="rect">
            <a:avLst/>
          </a:prstGeom>
        </p:spPr>
      </p:pic>
      <p:pic>
        <p:nvPicPr>
          <p:cNvPr id="7" name="Picture 6" descr="A picture containing text, indoor, fabric&#10;&#10;Description automatically generated">
            <a:extLst>
              <a:ext uri="{FF2B5EF4-FFF2-40B4-BE49-F238E27FC236}">
                <a16:creationId xmlns:a16="http://schemas.microsoft.com/office/drawing/2014/main" id="{5BABA838-E725-B741-8BCF-DAF60A78217B}"/>
              </a:ext>
            </a:extLst>
          </p:cNvPr>
          <p:cNvPicPr>
            <a:picLocks noChangeAspect="1"/>
          </p:cNvPicPr>
          <p:nvPr/>
        </p:nvPicPr>
        <p:blipFill>
          <a:blip r:embed="rId3"/>
          <a:stretch>
            <a:fillRect/>
          </a:stretch>
        </p:blipFill>
        <p:spPr>
          <a:xfrm>
            <a:off x="6096000" y="327212"/>
            <a:ext cx="5282082" cy="2947759"/>
          </a:xfrm>
          <a:prstGeom prst="rect">
            <a:avLst/>
          </a:prstGeom>
        </p:spPr>
      </p:pic>
      <p:pic>
        <p:nvPicPr>
          <p:cNvPr id="9" name="Picture 8" descr="A picture containing mammal, mollusk, oyster&#10;&#10;Description automatically generated">
            <a:extLst>
              <a:ext uri="{FF2B5EF4-FFF2-40B4-BE49-F238E27FC236}">
                <a16:creationId xmlns:a16="http://schemas.microsoft.com/office/drawing/2014/main" id="{1D33FDEC-8DA8-754E-9D2D-30A10B92C9F5}"/>
              </a:ext>
            </a:extLst>
          </p:cNvPr>
          <p:cNvPicPr>
            <a:picLocks noChangeAspect="1"/>
          </p:cNvPicPr>
          <p:nvPr/>
        </p:nvPicPr>
        <p:blipFill rotWithShape="1">
          <a:blip r:embed="rId4"/>
          <a:srcRect l="13424" r="13912"/>
          <a:stretch/>
        </p:blipFill>
        <p:spPr>
          <a:xfrm>
            <a:off x="8897890" y="3429000"/>
            <a:ext cx="2862079" cy="2631141"/>
          </a:xfrm>
          <a:prstGeom prst="rect">
            <a:avLst/>
          </a:prstGeom>
        </p:spPr>
      </p:pic>
      <p:pic>
        <p:nvPicPr>
          <p:cNvPr id="11" name="Picture 10">
            <a:extLst>
              <a:ext uri="{FF2B5EF4-FFF2-40B4-BE49-F238E27FC236}">
                <a16:creationId xmlns:a16="http://schemas.microsoft.com/office/drawing/2014/main" id="{E870AFDA-AA11-3349-9D0D-AA478261F716}"/>
              </a:ext>
            </a:extLst>
          </p:cNvPr>
          <p:cNvPicPr>
            <a:picLocks noChangeAspect="1"/>
          </p:cNvPicPr>
          <p:nvPr/>
        </p:nvPicPr>
        <p:blipFill>
          <a:blip r:embed="rId5"/>
          <a:stretch>
            <a:fillRect/>
          </a:stretch>
        </p:blipFill>
        <p:spPr>
          <a:xfrm>
            <a:off x="274592" y="123879"/>
            <a:ext cx="5520433" cy="4123764"/>
          </a:xfrm>
          <a:prstGeom prst="rect">
            <a:avLst/>
          </a:prstGeom>
        </p:spPr>
      </p:pic>
      <p:sp>
        <p:nvSpPr>
          <p:cNvPr id="12" name="TextBox 11">
            <a:extLst>
              <a:ext uri="{FF2B5EF4-FFF2-40B4-BE49-F238E27FC236}">
                <a16:creationId xmlns:a16="http://schemas.microsoft.com/office/drawing/2014/main" id="{EBD63B4D-DB65-7748-B9BC-5CB39A3029FC}"/>
              </a:ext>
            </a:extLst>
          </p:cNvPr>
          <p:cNvSpPr txBox="1"/>
          <p:nvPr/>
        </p:nvSpPr>
        <p:spPr>
          <a:xfrm>
            <a:off x="6096000" y="6530788"/>
            <a:ext cx="889987" cy="276999"/>
          </a:xfrm>
          <a:prstGeom prst="rect">
            <a:avLst/>
          </a:prstGeom>
          <a:noFill/>
        </p:spPr>
        <p:txBody>
          <a:bodyPr wrap="none" rtlCol="0">
            <a:spAutoFit/>
          </a:bodyPr>
          <a:lstStyle/>
          <a:p>
            <a:r>
              <a:rPr lang="en-US" sz="1200" dirty="0">
                <a:latin typeface="Century Gothic" panose="020B0502020202020204" pitchFamily="34" charset="0"/>
              </a:rPr>
              <a:t>Vic Muniz</a:t>
            </a:r>
          </a:p>
        </p:txBody>
      </p:sp>
      <p:sp>
        <p:nvSpPr>
          <p:cNvPr id="13" name="TextBox 12">
            <a:extLst>
              <a:ext uri="{FF2B5EF4-FFF2-40B4-BE49-F238E27FC236}">
                <a16:creationId xmlns:a16="http://schemas.microsoft.com/office/drawing/2014/main" id="{03CE3C0C-2FB9-0D48-8665-F4D9674DEED2}"/>
              </a:ext>
            </a:extLst>
          </p:cNvPr>
          <p:cNvSpPr txBox="1"/>
          <p:nvPr/>
        </p:nvSpPr>
        <p:spPr>
          <a:xfrm>
            <a:off x="10486680" y="62031"/>
            <a:ext cx="889987" cy="276999"/>
          </a:xfrm>
          <a:prstGeom prst="rect">
            <a:avLst/>
          </a:prstGeom>
          <a:noFill/>
        </p:spPr>
        <p:txBody>
          <a:bodyPr wrap="none" rtlCol="0">
            <a:spAutoFit/>
          </a:bodyPr>
          <a:lstStyle/>
          <a:p>
            <a:r>
              <a:rPr lang="en-US" sz="1200" dirty="0">
                <a:latin typeface="Century Gothic" panose="020B0502020202020204" pitchFamily="34" charset="0"/>
              </a:rPr>
              <a:t>Vic Muniz</a:t>
            </a:r>
          </a:p>
        </p:txBody>
      </p:sp>
      <p:sp>
        <p:nvSpPr>
          <p:cNvPr id="14" name="TextBox 13">
            <a:extLst>
              <a:ext uri="{FF2B5EF4-FFF2-40B4-BE49-F238E27FC236}">
                <a16:creationId xmlns:a16="http://schemas.microsoft.com/office/drawing/2014/main" id="{642E6C1B-522C-FD40-AE37-B563E002D515}"/>
              </a:ext>
            </a:extLst>
          </p:cNvPr>
          <p:cNvSpPr txBox="1"/>
          <p:nvPr/>
        </p:nvSpPr>
        <p:spPr>
          <a:xfrm>
            <a:off x="9636013" y="6060141"/>
            <a:ext cx="2281394" cy="276999"/>
          </a:xfrm>
          <a:prstGeom prst="rect">
            <a:avLst/>
          </a:prstGeom>
          <a:noFill/>
        </p:spPr>
        <p:txBody>
          <a:bodyPr wrap="none" rtlCol="0">
            <a:spAutoFit/>
          </a:bodyPr>
          <a:lstStyle/>
          <a:p>
            <a:r>
              <a:rPr lang="en-US" sz="1200" dirty="0">
                <a:latin typeface="Century Gothic" panose="020B0502020202020204" pitchFamily="34" charset="0"/>
              </a:rPr>
              <a:t>Ricardo Candia Hernández </a:t>
            </a:r>
          </a:p>
        </p:txBody>
      </p:sp>
      <p:sp>
        <p:nvSpPr>
          <p:cNvPr id="15" name="TextBox 14">
            <a:extLst>
              <a:ext uri="{FF2B5EF4-FFF2-40B4-BE49-F238E27FC236}">
                <a16:creationId xmlns:a16="http://schemas.microsoft.com/office/drawing/2014/main" id="{6009FA6E-0C02-964F-82B2-583E78874421}"/>
              </a:ext>
            </a:extLst>
          </p:cNvPr>
          <p:cNvSpPr txBox="1"/>
          <p:nvPr/>
        </p:nvSpPr>
        <p:spPr>
          <a:xfrm>
            <a:off x="310451" y="4391889"/>
            <a:ext cx="5215433" cy="2308324"/>
          </a:xfrm>
          <a:prstGeom prst="rect">
            <a:avLst/>
          </a:prstGeom>
          <a:noFill/>
        </p:spPr>
        <p:txBody>
          <a:bodyPr wrap="square" rtlCol="0">
            <a:spAutoFit/>
          </a:bodyPr>
          <a:lstStyle/>
          <a:p>
            <a:r>
              <a:rPr lang="en-US" dirty="0">
                <a:latin typeface="Century Gothic" panose="020B0502020202020204" pitchFamily="34" charset="0"/>
              </a:rPr>
              <a:t>Materials have their own character and workability, within this is an inherent history and meaning. You can use these common aspects to further meaning in your work. By combining photography with other media, you create a synergy with the two. Check out Vic Muniz’s work for a great example of this. </a:t>
            </a:r>
            <a:endParaRPr lang="en-US" b="1" i="1" dirty="0">
              <a:latin typeface="Century Gothic" panose="020B0502020202020204" pitchFamily="34" charset="0"/>
            </a:endParaRPr>
          </a:p>
        </p:txBody>
      </p:sp>
      <p:sp>
        <p:nvSpPr>
          <p:cNvPr id="20" name="TextBox 19">
            <a:extLst>
              <a:ext uri="{FF2B5EF4-FFF2-40B4-BE49-F238E27FC236}">
                <a16:creationId xmlns:a16="http://schemas.microsoft.com/office/drawing/2014/main" id="{672CDC4B-1557-2842-8A76-F4816955199A}"/>
              </a:ext>
            </a:extLst>
          </p:cNvPr>
          <p:cNvSpPr txBox="1"/>
          <p:nvPr/>
        </p:nvSpPr>
        <p:spPr>
          <a:xfrm>
            <a:off x="4829153" y="4217531"/>
            <a:ext cx="1098378" cy="276999"/>
          </a:xfrm>
          <a:prstGeom prst="rect">
            <a:avLst/>
          </a:prstGeom>
          <a:noFill/>
        </p:spPr>
        <p:txBody>
          <a:bodyPr wrap="none" rtlCol="0">
            <a:spAutoFit/>
          </a:bodyPr>
          <a:lstStyle/>
          <a:p>
            <a:r>
              <a:rPr lang="en-US" sz="1200" dirty="0">
                <a:latin typeface="Century Gothic" panose="020B0502020202020204" pitchFamily="34" charset="0"/>
              </a:rPr>
              <a:t>Sara Fahling</a:t>
            </a:r>
          </a:p>
        </p:txBody>
      </p:sp>
    </p:spTree>
    <p:extLst>
      <p:ext uri="{BB962C8B-B14F-4D97-AF65-F5344CB8AC3E}">
        <p14:creationId xmlns:p14="http://schemas.microsoft.com/office/powerpoint/2010/main" val="989596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d piece of art&#10;&#10;Description automatically generated with medium confidence">
            <a:extLst>
              <a:ext uri="{FF2B5EF4-FFF2-40B4-BE49-F238E27FC236}">
                <a16:creationId xmlns:a16="http://schemas.microsoft.com/office/drawing/2014/main" id="{4275A906-4E06-374B-85F2-86BC657DEF86}"/>
              </a:ext>
            </a:extLst>
          </p:cNvPr>
          <p:cNvPicPr>
            <a:picLocks noChangeAspect="1"/>
          </p:cNvPicPr>
          <p:nvPr/>
        </p:nvPicPr>
        <p:blipFill rotWithShape="1">
          <a:blip r:embed="rId2"/>
          <a:srcRect l="8497" t="15028" r="8854" b="15060"/>
          <a:stretch/>
        </p:blipFill>
        <p:spPr>
          <a:xfrm>
            <a:off x="380444" y="332478"/>
            <a:ext cx="4957941" cy="2462481"/>
          </a:xfrm>
          <a:prstGeom prst="rect">
            <a:avLst/>
          </a:prstGeom>
        </p:spPr>
      </p:pic>
      <p:pic>
        <p:nvPicPr>
          <p:cNvPr id="7" name="Picture 6" descr="A close-up of some paintings&#10;&#10;Description automatically generated with medium confidence">
            <a:extLst>
              <a:ext uri="{FF2B5EF4-FFF2-40B4-BE49-F238E27FC236}">
                <a16:creationId xmlns:a16="http://schemas.microsoft.com/office/drawing/2014/main" id="{C5CEFD20-5DBC-4349-B274-110F413D5BE7}"/>
              </a:ext>
            </a:extLst>
          </p:cNvPr>
          <p:cNvPicPr>
            <a:picLocks noChangeAspect="1"/>
          </p:cNvPicPr>
          <p:nvPr/>
        </p:nvPicPr>
        <p:blipFill>
          <a:blip r:embed="rId3"/>
          <a:stretch>
            <a:fillRect/>
          </a:stretch>
        </p:blipFill>
        <p:spPr>
          <a:xfrm>
            <a:off x="328078" y="2984740"/>
            <a:ext cx="5010308" cy="3383628"/>
          </a:xfrm>
          <a:prstGeom prst="rect">
            <a:avLst/>
          </a:prstGeom>
        </p:spPr>
      </p:pic>
      <p:pic>
        <p:nvPicPr>
          <p:cNvPr id="9" name="Picture 8" descr="A picture containing outdoor, light, blurry&#10;&#10;Description automatically generated">
            <a:extLst>
              <a:ext uri="{FF2B5EF4-FFF2-40B4-BE49-F238E27FC236}">
                <a16:creationId xmlns:a16="http://schemas.microsoft.com/office/drawing/2014/main" id="{FA7F849E-7425-D248-BF33-6797FDAFA66A}"/>
              </a:ext>
            </a:extLst>
          </p:cNvPr>
          <p:cNvPicPr>
            <a:picLocks noChangeAspect="1"/>
          </p:cNvPicPr>
          <p:nvPr/>
        </p:nvPicPr>
        <p:blipFill>
          <a:blip r:embed="rId4"/>
          <a:stretch>
            <a:fillRect/>
          </a:stretch>
        </p:blipFill>
        <p:spPr>
          <a:xfrm>
            <a:off x="5526823" y="353569"/>
            <a:ext cx="5909273" cy="3973986"/>
          </a:xfrm>
          <a:prstGeom prst="rect">
            <a:avLst/>
          </a:prstGeom>
        </p:spPr>
      </p:pic>
      <p:sp>
        <p:nvSpPr>
          <p:cNvPr id="11" name="TextBox 10">
            <a:extLst>
              <a:ext uri="{FF2B5EF4-FFF2-40B4-BE49-F238E27FC236}">
                <a16:creationId xmlns:a16="http://schemas.microsoft.com/office/drawing/2014/main" id="{1400EF36-158B-9E4F-AC3A-219094FA2E0C}"/>
              </a:ext>
            </a:extLst>
          </p:cNvPr>
          <p:cNvSpPr txBox="1"/>
          <p:nvPr/>
        </p:nvSpPr>
        <p:spPr>
          <a:xfrm>
            <a:off x="5526823" y="4430643"/>
            <a:ext cx="4596384" cy="523220"/>
          </a:xfrm>
          <a:prstGeom prst="rect">
            <a:avLst/>
          </a:prstGeom>
          <a:noFill/>
        </p:spPr>
        <p:txBody>
          <a:bodyPr wrap="square" rtlCol="0">
            <a:spAutoFit/>
          </a:bodyPr>
          <a:lstStyle/>
          <a:p>
            <a:r>
              <a:rPr lang="en-US" sz="2800" spc="600" dirty="0">
                <a:latin typeface="Century Gothic" panose="020B0502020202020204" pitchFamily="34" charset="0"/>
              </a:rPr>
              <a:t>MATTHEW BRANDT</a:t>
            </a:r>
          </a:p>
        </p:txBody>
      </p:sp>
      <p:sp>
        <p:nvSpPr>
          <p:cNvPr id="12" name="TextBox 11">
            <a:extLst>
              <a:ext uri="{FF2B5EF4-FFF2-40B4-BE49-F238E27FC236}">
                <a16:creationId xmlns:a16="http://schemas.microsoft.com/office/drawing/2014/main" id="{EDE942AF-938E-464C-AAB1-8E6E709D3972}"/>
              </a:ext>
            </a:extLst>
          </p:cNvPr>
          <p:cNvSpPr txBox="1"/>
          <p:nvPr/>
        </p:nvSpPr>
        <p:spPr>
          <a:xfrm>
            <a:off x="5526823" y="4956426"/>
            <a:ext cx="6284733" cy="1569660"/>
          </a:xfrm>
          <a:prstGeom prst="rect">
            <a:avLst/>
          </a:prstGeom>
          <a:noFill/>
        </p:spPr>
        <p:txBody>
          <a:bodyPr wrap="square" rtlCol="0">
            <a:spAutoFit/>
          </a:bodyPr>
          <a:lstStyle/>
          <a:p>
            <a:r>
              <a:rPr lang="en-US" sz="1600" dirty="0">
                <a:latin typeface="Century Gothic" panose="020B0502020202020204" pitchFamily="34" charset="0"/>
              </a:rPr>
              <a:t>Using his surroundings as an additive medium, Brandt’s printed photographs are bathed in a mixture of water collected from the site in which the composition was derived. Through this experimental process, the artist becomes closer to his specific subjects and gains a better understanding of his surroundings as a whole.</a:t>
            </a:r>
          </a:p>
        </p:txBody>
      </p:sp>
    </p:spTree>
    <p:extLst>
      <p:ext uri="{BB962C8B-B14F-4D97-AF65-F5344CB8AC3E}">
        <p14:creationId xmlns:p14="http://schemas.microsoft.com/office/powerpoint/2010/main" val="525037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le of bricks&#10;&#10;Description automatically generated with medium confidence">
            <a:extLst>
              <a:ext uri="{FF2B5EF4-FFF2-40B4-BE49-F238E27FC236}">
                <a16:creationId xmlns:a16="http://schemas.microsoft.com/office/drawing/2014/main" id="{D8F7A492-6615-2E4F-8A73-F21F21A91DD7}"/>
              </a:ext>
            </a:extLst>
          </p:cNvPr>
          <p:cNvPicPr>
            <a:picLocks noChangeAspect="1"/>
          </p:cNvPicPr>
          <p:nvPr/>
        </p:nvPicPr>
        <p:blipFill>
          <a:blip r:embed="rId2"/>
          <a:stretch>
            <a:fillRect/>
          </a:stretch>
        </p:blipFill>
        <p:spPr>
          <a:xfrm>
            <a:off x="674220" y="239432"/>
            <a:ext cx="3610909" cy="2665507"/>
          </a:xfrm>
          <a:prstGeom prst="rect">
            <a:avLst/>
          </a:prstGeom>
        </p:spPr>
      </p:pic>
      <p:pic>
        <p:nvPicPr>
          <p:cNvPr id="7" name="Picture 6" descr="A picture containing furniture, stone&#10;&#10;Description automatically generated">
            <a:extLst>
              <a:ext uri="{FF2B5EF4-FFF2-40B4-BE49-F238E27FC236}">
                <a16:creationId xmlns:a16="http://schemas.microsoft.com/office/drawing/2014/main" id="{09648807-E4E0-C14B-AB02-FA00C5A130CB}"/>
              </a:ext>
            </a:extLst>
          </p:cNvPr>
          <p:cNvPicPr>
            <a:picLocks noChangeAspect="1"/>
          </p:cNvPicPr>
          <p:nvPr/>
        </p:nvPicPr>
        <p:blipFill>
          <a:blip r:embed="rId3"/>
          <a:stretch>
            <a:fillRect/>
          </a:stretch>
        </p:blipFill>
        <p:spPr>
          <a:xfrm>
            <a:off x="1792940" y="3030989"/>
            <a:ext cx="4984378" cy="3480002"/>
          </a:xfrm>
          <a:prstGeom prst="rect">
            <a:avLst/>
          </a:prstGeom>
        </p:spPr>
      </p:pic>
      <p:pic>
        <p:nvPicPr>
          <p:cNvPr id="9" name="Picture 8" descr="A picture containing fabric&#10;&#10;Description automatically generated">
            <a:extLst>
              <a:ext uri="{FF2B5EF4-FFF2-40B4-BE49-F238E27FC236}">
                <a16:creationId xmlns:a16="http://schemas.microsoft.com/office/drawing/2014/main" id="{D8B24188-6087-8C43-B73C-2EB53ECBFCFD}"/>
              </a:ext>
            </a:extLst>
          </p:cNvPr>
          <p:cNvPicPr>
            <a:picLocks noChangeAspect="1"/>
          </p:cNvPicPr>
          <p:nvPr/>
        </p:nvPicPr>
        <p:blipFill>
          <a:blip r:embed="rId4"/>
          <a:stretch>
            <a:fillRect/>
          </a:stretch>
        </p:blipFill>
        <p:spPr>
          <a:xfrm>
            <a:off x="7083058" y="487427"/>
            <a:ext cx="4439209" cy="5877513"/>
          </a:xfrm>
          <a:prstGeom prst="rect">
            <a:avLst/>
          </a:prstGeom>
        </p:spPr>
      </p:pic>
      <p:sp>
        <p:nvSpPr>
          <p:cNvPr id="10" name="TextBox 9">
            <a:extLst>
              <a:ext uri="{FF2B5EF4-FFF2-40B4-BE49-F238E27FC236}">
                <a16:creationId xmlns:a16="http://schemas.microsoft.com/office/drawing/2014/main" id="{CC9C8AD4-6375-3244-9987-1DB509767BF4}"/>
              </a:ext>
            </a:extLst>
          </p:cNvPr>
          <p:cNvSpPr txBox="1"/>
          <p:nvPr/>
        </p:nvSpPr>
        <p:spPr>
          <a:xfrm>
            <a:off x="4446492" y="1699983"/>
            <a:ext cx="2797929" cy="1077218"/>
          </a:xfrm>
          <a:prstGeom prst="rect">
            <a:avLst/>
          </a:prstGeom>
          <a:noFill/>
        </p:spPr>
        <p:txBody>
          <a:bodyPr wrap="square" rtlCol="0">
            <a:spAutoFit/>
          </a:bodyPr>
          <a:lstStyle/>
          <a:p>
            <a:r>
              <a:rPr lang="en-US" sz="3200" dirty="0">
                <a:latin typeface="Century Gothic" panose="020B0502020202020204" pitchFamily="34" charset="0"/>
              </a:rPr>
              <a:t>SZYMON ROGINSKI</a:t>
            </a:r>
          </a:p>
        </p:txBody>
      </p:sp>
    </p:spTree>
    <p:extLst>
      <p:ext uri="{BB962C8B-B14F-4D97-AF65-F5344CB8AC3E}">
        <p14:creationId xmlns:p14="http://schemas.microsoft.com/office/powerpoint/2010/main" val="794784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allery, room, scene, indoor&#10;&#10;Description automatically generated">
            <a:extLst>
              <a:ext uri="{FF2B5EF4-FFF2-40B4-BE49-F238E27FC236}">
                <a16:creationId xmlns:a16="http://schemas.microsoft.com/office/drawing/2014/main" id="{AA7F4FF2-5024-BD47-8000-90C6CDD8109F}"/>
              </a:ext>
            </a:extLst>
          </p:cNvPr>
          <p:cNvPicPr>
            <a:picLocks noChangeAspect="1"/>
          </p:cNvPicPr>
          <p:nvPr/>
        </p:nvPicPr>
        <p:blipFill>
          <a:blip r:embed="rId2"/>
          <a:stretch>
            <a:fillRect/>
          </a:stretch>
        </p:blipFill>
        <p:spPr>
          <a:xfrm>
            <a:off x="286870" y="792629"/>
            <a:ext cx="7566212" cy="5044141"/>
          </a:xfrm>
          <a:prstGeom prst="rect">
            <a:avLst/>
          </a:prstGeom>
        </p:spPr>
      </p:pic>
      <p:pic>
        <p:nvPicPr>
          <p:cNvPr id="9" name="Picture 8">
            <a:extLst>
              <a:ext uri="{FF2B5EF4-FFF2-40B4-BE49-F238E27FC236}">
                <a16:creationId xmlns:a16="http://schemas.microsoft.com/office/drawing/2014/main" id="{4AE4ACA9-400C-5847-AF12-E2F1B57D4DE2}"/>
              </a:ext>
            </a:extLst>
          </p:cNvPr>
          <p:cNvPicPr>
            <a:picLocks noChangeAspect="1"/>
          </p:cNvPicPr>
          <p:nvPr/>
        </p:nvPicPr>
        <p:blipFill>
          <a:blip r:embed="rId3"/>
          <a:stretch>
            <a:fillRect/>
          </a:stretch>
        </p:blipFill>
        <p:spPr>
          <a:xfrm>
            <a:off x="8104096" y="792629"/>
            <a:ext cx="3801034" cy="5044140"/>
          </a:xfrm>
          <a:prstGeom prst="rect">
            <a:avLst/>
          </a:prstGeom>
        </p:spPr>
      </p:pic>
      <p:sp>
        <p:nvSpPr>
          <p:cNvPr id="10" name="TextBox 9">
            <a:extLst>
              <a:ext uri="{FF2B5EF4-FFF2-40B4-BE49-F238E27FC236}">
                <a16:creationId xmlns:a16="http://schemas.microsoft.com/office/drawing/2014/main" id="{4AD0B7E8-A4F6-DC47-98C6-0C95066F612F}"/>
              </a:ext>
            </a:extLst>
          </p:cNvPr>
          <p:cNvSpPr txBox="1"/>
          <p:nvPr/>
        </p:nvSpPr>
        <p:spPr>
          <a:xfrm>
            <a:off x="286870" y="5841999"/>
            <a:ext cx="1088760" cy="276999"/>
          </a:xfrm>
          <a:prstGeom prst="rect">
            <a:avLst/>
          </a:prstGeom>
          <a:noFill/>
        </p:spPr>
        <p:txBody>
          <a:bodyPr wrap="none" rtlCol="0">
            <a:spAutoFit/>
          </a:bodyPr>
          <a:lstStyle/>
          <a:p>
            <a:r>
              <a:rPr lang="en-US" sz="1200" dirty="0">
                <a:latin typeface="Century Gothic" panose="020B0502020202020204" pitchFamily="34" charset="0"/>
              </a:rPr>
              <a:t>Sofia Borges</a:t>
            </a:r>
          </a:p>
        </p:txBody>
      </p:sp>
    </p:spTree>
    <p:extLst>
      <p:ext uri="{BB962C8B-B14F-4D97-AF65-F5344CB8AC3E}">
        <p14:creationId xmlns:p14="http://schemas.microsoft.com/office/powerpoint/2010/main" val="2134745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553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nature, mountain&#10;&#10;Description automatically generated">
            <a:extLst>
              <a:ext uri="{FF2B5EF4-FFF2-40B4-BE49-F238E27FC236}">
                <a16:creationId xmlns:a16="http://schemas.microsoft.com/office/drawing/2014/main" id="{C3005F56-5DA5-154D-9A43-682DA1B91AEA}"/>
              </a:ext>
            </a:extLst>
          </p:cNvPr>
          <p:cNvPicPr>
            <a:picLocks noChangeAspect="1"/>
          </p:cNvPicPr>
          <p:nvPr/>
        </p:nvPicPr>
        <p:blipFill>
          <a:blip r:embed="rId2"/>
          <a:stretch>
            <a:fillRect/>
          </a:stretch>
        </p:blipFill>
        <p:spPr>
          <a:xfrm>
            <a:off x="5625890" y="2192384"/>
            <a:ext cx="5526204" cy="4302545"/>
          </a:xfrm>
          <a:prstGeom prst="rect">
            <a:avLst/>
          </a:prstGeom>
        </p:spPr>
      </p:pic>
      <p:pic>
        <p:nvPicPr>
          <p:cNvPr id="4" name="Picture 3" descr="A picture containing tree, outdoor, way&#10;&#10;Description automatically generated">
            <a:extLst>
              <a:ext uri="{FF2B5EF4-FFF2-40B4-BE49-F238E27FC236}">
                <a16:creationId xmlns:a16="http://schemas.microsoft.com/office/drawing/2014/main" id="{A68B139B-AC00-8749-A96C-1A0E3D4C6769}"/>
              </a:ext>
            </a:extLst>
          </p:cNvPr>
          <p:cNvPicPr>
            <a:picLocks noChangeAspect="1"/>
          </p:cNvPicPr>
          <p:nvPr/>
        </p:nvPicPr>
        <p:blipFill>
          <a:blip r:embed="rId3"/>
          <a:stretch>
            <a:fillRect/>
          </a:stretch>
        </p:blipFill>
        <p:spPr>
          <a:xfrm>
            <a:off x="423160" y="363071"/>
            <a:ext cx="6814240" cy="3265157"/>
          </a:xfrm>
          <a:prstGeom prst="rect">
            <a:avLst/>
          </a:prstGeom>
        </p:spPr>
      </p:pic>
      <p:pic>
        <p:nvPicPr>
          <p:cNvPr id="6" name="Picture 5" descr="A picture containing dark&#10;&#10;Description automatically generated">
            <a:extLst>
              <a:ext uri="{FF2B5EF4-FFF2-40B4-BE49-F238E27FC236}">
                <a16:creationId xmlns:a16="http://schemas.microsoft.com/office/drawing/2014/main" id="{0A3B9DE7-EF64-1D4A-B2B6-32998C1BE149}"/>
              </a:ext>
            </a:extLst>
          </p:cNvPr>
          <p:cNvPicPr>
            <a:picLocks noChangeAspect="1"/>
          </p:cNvPicPr>
          <p:nvPr/>
        </p:nvPicPr>
        <p:blipFill>
          <a:blip r:embed="rId4"/>
          <a:stretch>
            <a:fillRect/>
          </a:stretch>
        </p:blipFill>
        <p:spPr>
          <a:xfrm>
            <a:off x="858479" y="3788449"/>
            <a:ext cx="3928673" cy="2887743"/>
          </a:xfrm>
          <a:prstGeom prst="rect">
            <a:avLst/>
          </a:prstGeom>
        </p:spPr>
      </p:pic>
      <p:sp>
        <p:nvSpPr>
          <p:cNvPr id="7" name="TextBox 6">
            <a:extLst>
              <a:ext uri="{FF2B5EF4-FFF2-40B4-BE49-F238E27FC236}">
                <a16:creationId xmlns:a16="http://schemas.microsoft.com/office/drawing/2014/main" id="{12EEE2F4-F3F0-3941-8BA6-3FC5997ED81C}"/>
              </a:ext>
            </a:extLst>
          </p:cNvPr>
          <p:cNvSpPr txBox="1"/>
          <p:nvPr/>
        </p:nvSpPr>
        <p:spPr>
          <a:xfrm>
            <a:off x="7548282" y="363071"/>
            <a:ext cx="3603812" cy="1200329"/>
          </a:xfrm>
          <a:prstGeom prst="rect">
            <a:avLst/>
          </a:prstGeom>
          <a:noFill/>
        </p:spPr>
        <p:txBody>
          <a:bodyPr wrap="square" rtlCol="0">
            <a:spAutoFit/>
          </a:bodyPr>
          <a:lstStyle/>
          <a:p>
            <a:r>
              <a:rPr lang="en-US" dirty="0">
                <a:latin typeface="Century Gothic" panose="020B0502020202020204" pitchFamily="34" charset="0"/>
              </a:rPr>
              <a:t>Pinhole photographs are recognized for their softness, their funkiness, their vignettes, and their gritty simplicity. </a:t>
            </a:r>
            <a:endParaRPr lang="en-US" dirty="0"/>
          </a:p>
        </p:txBody>
      </p:sp>
    </p:spTree>
    <p:extLst>
      <p:ext uri="{BB962C8B-B14F-4D97-AF65-F5344CB8AC3E}">
        <p14:creationId xmlns:p14="http://schemas.microsoft.com/office/powerpoint/2010/main" val="21753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4E178-8165-6746-B40A-E272DF6D73ED}"/>
              </a:ext>
            </a:extLst>
          </p:cNvPr>
          <p:cNvSpPr>
            <a:spLocks noGrp="1"/>
          </p:cNvSpPr>
          <p:nvPr>
            <p:ph type="title"/>
          </p:nvPr>
        </p:nvSpPr>
        <p:spPr>
          <a:xfrm>
            <a:off x="202268" y="374596"/>
            <a:ext cx="3831363" cy="1464128"/>
          </a:xfrm>
        </p:spPr>
        <p:txBody>
          <a:bodyPr>
            <a:normAutofit/>
          </a:bodyPr>
          <a:lstStyle/>
          <a:p>
            <a:r>
              <a:rPr lang="en-US" dirty="0">
                <a:latin typeface="Century Gothic" panose="020B0502020202020204" pitchFamily="34" charset="0"/>
              </a:rPr>
              <a:t>Darius kuzmickas</a:t>
            </a:r>
          </a:p>
        </p:txBody>
      </p:sp>
      <p:pic>
        <p:nvPicPr>
          <p:cNvPr id="5" name="Picture 4" descr="A picture containing text, water&#10;&#10;Description automatically generated">
            <a:extLst>
              <a:ext uri="{FF2B5EF4-FFF2-40B4-BE49-F238E27FC236}">
                <a16:creationId xmlns:a16="http://schemas.microsoft.com/office/drawing/2014/main" id="{FB636D69-4FD3-AD4D-9A63-055E365454A7}"/>
              </a:ext>
            </a:extLst>
          </p:cNvPr>
          <p:cNvPicPr>
            <a:picLocks noChangeAspect="1"/>
          </p:cNvPicPr>
          <p:nvPr/>
        </p:nvPicPr>
        <p:blipFill>
          <a:blip r:embed="rId2"/>
          <a:stretch>
            <a:fillRect/>
          </a:stretch>
        </p:blipFill>
        <p:spPr>
          <a:xfrm>
            <a:off x="231569" y="2694214"/>
            <a:ext cx="3772763" cy="2696936"/>
          </a:xfrm>
          <a:prstGeom prst="rect">
            <a:avLst/>
          </a:prstGeom>
        </p:spPr>
      </p:pic>
      <p:pic>
        <p:nvPicPr>
          <p:cNvPr id="7" name="Picture 6">
            <a:extLst>
              <a:ext uri="{FF2B5EF4-FFF2-40B4-BE49-F238E27FC236}">
                <a16:creationId xmlns:a16="http://schemas.microsoft.com/office/drawing/2014/main" id="{6B037D2C-89E3-A048-8958-DA8E2B2B7254}"/>
              </a:ext>
            </a:extLst>
          </p:cNvPr>
          <p:cNvPicPr>
            <a:picLocks noChangeAspect="1"/>
          </p:cNvPicPr>
          <p:nvPr/>
        </p:nvPicPr>
        <p:blipFill>
          <a:blip r:embed="rId3"/>
          <a:stretch>
            <a:fillRect/>
          </a:stretch>
        </p:blipFill>
        <p:spPr>
          <a:xfrm>
            <a:off x="3409042" y="552903"/>
            <a:ext cx="4149725" cy="4149725"/>
          </a:xfrm>
          <a:prstGeom prst="rect">
            <a:avLst/>
          </a:prstGeom>
        </p:spPr>
      </p:pic>
      <p:pic>
        <p:nvPicPr>
          <p:cNvPr id="9" name="Picture 8" descr="A picture containing furniture&#10;&#10;Description automatically generated">
            <a:extLst>
              <a:ext uri="{FF2B5EF4-FFF2-40B4-BE49-F238E27FC236}">
                <a16:creationId xmlns:a16="http://schemas.microsoft.com/office/drawing/2014/main" id="{CF7D4200-3219-0845-BFBB-7CF0CCB414C5}"/>
              </a:ext>
            </a:extLst>
          </p:cNvPr>
          <p:cNvPicPr>
            <a:picLocks noChangeAspect="1"/>
          </p:cNvPicPr>
          <p:nvPr/>
        </p:nvPicPr>
        <p:blipFill>
          <a:blip r:embed="rId4"/>
          <a:stretch>
            <a:fillRect/>
          </a:stretch>
        </p:blipFill>
        <p:spPr>
          <a:xfrm>
            <a:off x="6870699" y="1451428"/>
            <a:ext cx="4720772" cy="4720772"/>
          </a:xfrm>
          <a:prstGeom prst="rect">
            <a:avLst/>
          </a:prstGeom>
        </p:spPr>
      </p:pic>
      <p:sp>
        <p:nvSpPr>
          <p:cNvPr id="11" name="TextBox 10">
            <a:extLst>
              <a:ext uri="{FF2B5EF4-FFF2-40B4-BE49-F238E27FC236}">
                <a16:creationId xmlns:a16="http://schemas.microsoft.com/office/drawing/2014/main" id="{7F944560-FEC7-0F47-BDEF-32E95A3DAA77}"/>
              </a:ext>
            </a:extLst>
          </p:cNvPr>
          <p:cNvSpPr txBox="1"/>
          <p:nvPr/>
        </p:nvSpPr>
        <p:spPr>
          <a:xfrm>
            <a:off x="231569" y="5558118"/>
            <a:ext cx="6061655" cy="923330"/>
          </a:xfrm>
          <a:prstGeom prst="rect">
            <a:avLst/>
          </a:prstGeom>
          <a:noFill/>
        </p:spPr>
        <p:txBody>
          <a:bodyPr wrap="square" rtlCol="0">
            <a:spAutoFit/>
          </a:bodyPr>
          <a:lstStyle/>
          <a:p>
            <a:r>
              <a:rPr lang="en-US" dirty="0">
                <a:latin typeface="Century Gothic" panose="020B0502020202020204" pitchFamily="34" charset="0"/>
              </a:rPr>
              <a:t>His subjects, whether inside or outside the room, are carefully positioned to interact with the pinhole projection.</a:t>
            </a:r>
          </a:p>
        </p:txBody>
      </p:sp>
    </p:spTree>
    <p:extLst>
      <p:ext uri="{BB962C8B-B14F-4D97-AF65-F5344CB8AC3E}">
        <p14:creationId xmlns:p14="http://schemas.microsoft.com/office/powerpoint/2010/main" val="3606638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5FC7-8A86-D94D-B06E-79FDD1621146}"/>
              </a:ext>
            </a:extLst>
          </p:cNvPr>
          <p:cNvSpPr>
            <a:spLocks noGrp="1"/>
          </p:cNvSpPr>
          <p:nvPr>
            <p:ph type="title"/>
          </p:nvPr>
        </p:nvSpPr>
        <p:spPr>
          <a:xfrm>
            <a:off x="7468114" y="473408"/>
            <a:ext cx="3553778" cy="1216024"/>
          </a:xfrm>
        </p:spPr>
        <p:txBody>
          <a:bodyPr/>
          <a:lstStyle/>
          <a:p>
            <a:r>
              <a:rPr lang="en-US" dirty="0">
                <a:latin typeface="Century Gothic" panose="020B0502020202020204" pitchFamily="34" charset="0"/>
              </a:rPr>
              <a:t>abelardo morell</a:t>
            </a:r>
          </a:p>
        </p:txBody>
      </p:sp>
      <p:pic>
        <p:nvPicPr>
          <p:cNvPr id="6" name="Picture 5" descr="A picture containing building, city&#10;&#10;Description automatically generated">
            <a:extLst>
              <a:ext uri="{FF2B5EF4-FFF2-40B4-BE49-F238E27FC236}">
                <a16:creationId xmlns:a16="http://schemas.microsoft.com/office/drawing/2014/main" id="{28D0A628-1310-CA42-AC6D-67D5AE15FF2A}"/>
              </a:ext>
            </a:extLst>
          </p:cNvPr>
          <p:cNvPicPr>
            <a:picLocks noChangeAspect="1"/>
          </p:cNvPicPr>
          <p:nvPr/>
        </p:nvPicPr>
        <p:blipFill>
          <a:blip r:embed="rId2"/>
          <a:stretch>
            <a:fillRect/>
          </a:stretch>
        </p:blipFill>
        <p:spPr>
          <a:xfrm>
            <a:off x="268941" y="416860"/>
            <a:ext cx="6096000" cy="4876800"/>
          </a:xfrm>
          <a:prstGeom prst="rect">
            <a:avLst/>
          </a:prstGeom>
        </p:spPr>
      </p:pic>
      <p:pic>
        <p:nvPicPr>
          <p:cNvPr id="10" name="Picture 9" descr="A picture containing sky, outdoor, several, day&#10;&#10;Description automatically generated">
            <a:extLst>
              <a:ext uri="{FF2B5EF4-FFF2-40B4-BE49-F238E27FC236}">
                <a16:creationId xmlns:a16="http://schemas.microsoft.com/office/drawing/2014/main" id="{E8B3FD54-F26B-D14E-A02E-80D7C8011597}"/>
              </a:ext>
            </a:extLst>
          </p:cNvPr>
          <p:cNvPicPr>
            <a:picLocks noChangeAspect="1"/>
          </p:cNvPicPr>
          <p:nvPr/>
        </p:nvPicPr>
        <p:blipFill>
          <a:blip r:embed="rId3"/>
          <a:stretch>
            <a:fillRect/>
          </a:stretch>
        </p:blipFill>
        <p:spPr>
          <a:xfrm>
            <a:off x="6699097" y="2090524"/>
            <a:ext cx="5091812" cy="3808251"/>
          </a:xfrm>
          <a:prstGeom prst="rect">
            <a:avLst/>
          </a:prstGeom>
        </p:spPr>
      </p:pic>
      <p:sp>
        <p:nvSpPr>
          <p:cNvPr id="11" name="TextBox 10">
            <a:extLst>
              <a:ext uri="{FF2B5EF4-FFF2-40B4-BE49-F238E27FC236}">
                <a16:creationId xmlns:a16="http://schemas.microsoft.com/office/drawing/2014/main" id="{588DD92A-2C00-014C-A7A2-DB2EAE162FA9}"/>
              </a:ext>
            </a:extLst>
          </p:cNvPr>
          <p:cNvSpPr txBox="1"/>
          <p:nvPr/>
        </p:nvSpPr>
        <p:spPr>
          <a:xfrm>
            <a:off x="268941" y="5591981"/>
            <a:ext cx="6428334" cy="707886"/>
          </a:xfrm>
          <a:prstGeom prst="rect">
            <a:avLst/>
          </a:prstGeom>
          <a:noFill/>
        </p:spPr>
        <p:txBody>
          <a:bodyPr wrap="square" rtlCol="0">
            <a:spAutoFit/>
          </a:bodyPr>
          <a:lstStyle/>
          <a:p>
            <a:r>
              <a:rPr lang="en-US" sz="2000" dirty="0">
                <a:latin typeface="Century Gothic" panose="020B0502020202020204" pitchFamily="34" charset="0"/>
              </a:rPr>
              <a:t>Notice the use of objects, and parts of the room itself, as compositional elements. </a:t>
            </a:r>
          </a:p>
        </p:txBody>
      </p:sp>
    </p:spTree>
    <p:extLst>
      <p:ext uri="{BB962C8B-B14F-4D97-AF65-F5344CB8AC3E}">
        <p14:creationId xmlns:p14="http://schemas.microsoft.com/office/powerpoint/2010/main" val="127171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0C41A9-9321-F64C-ABDA-FCDB17D3558A}"/>
              </a:ext>
            </a:extLst>
          </p:cNvPr>
          <p:cNvSpPr txBox="1"/>
          <p:nvPr/>
        </p:nvSpPr>
        <p:spPr>
          <a:xfrm>
            <a:off x="358588" y="4259144"/>
            <a:ext cx="4747131" cy="2215991"/>
          </a:xfrm>
          <a:prstGeom prst="rect">
            <a:avLst/>
          </a:prstGeom>
          <a:noFill/>
        </p:spPr>
        <p:txBody>
          <a:bodyPr wrap="square" rtlCol="0">
            <a:spAutoFit/>
          </a:bodyPr>
          <a:lstStyle/>
          <a:p>
            <a:r>
              <a:rPr lang="en-US" sz="2000" dirty="0">
                <a:latin typeface="Century Gothic" panose="020B0502020202020204" pitchFamily="34" charset="0"/>
              </a:rPr>
              <a:t>Kuzmikas &amp; Morell create room sized pinhole cameras and photograph the rooms, populated with various persons/things, with the pinhole image projected over the room's entirety.</a:t>
            </a:r>
          </a:p>
          <a:p>
            <a:endParaRPr lang="en-US" dirty="0"/>
          </a:p>
        </p:txBody>
      </p:sp>
      <p:pic>
        <p:nvPicPr>
          <p:cNvPr id="6" name="Picture 5" descr="A picture containing sky, outdoor, day&#10;&#10;Description automatically generated">
            <a:extLst>
              <a:ext uri="{FF2B5EF4-FFF2-40B4-BE49-F238E27FC236}">
                <a16:creationId xmlns:a16="http://schemas.microsoft.com/office/drawing/2014/main" id="{AD64D018-BA2A-BE4B-893B-05F3B7E86796}"/>
              </a:ext>
            </a:extLst>
          </p:cNvPr>
          <p:cNvPicPr>
            <a:picLocks noChangeAspect="1"/>
          </p:cNvPicPr>
          <p:nvPr/>
        </p:nvPicPr>
        <p:blipFill>
          <a:blip r:embed="rId2"/>
          <a:stretch>
            <a:fillRect/>
          </a:stretch>
        </p:blipFill>
        <p:spPr>
          <a:xfrm>
            <a:off x="358588" y="383542"/>
            <a:ext cx="6096000" cy="3429000"/>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20A3C432-31BB-0A47-8630-14B5680A260D}"/>
              </a:ext>
            </a:extLst>
          </p:cNvPr>
          <p:cNvPicPr>
            <a:picLocks noChangeAspect="1"/>
          </p:cNvPicPr>
          <p:nvPr/>
        </p:nvPicPr>
        <p:blipFill>
          <a:blip r:embed="rId3"/>
          <a:stretch>
            <a:fillRect/>
          </a:stretch>
        </p:blipFill>
        <p:spPr>
          <a:xfrm>
            <a:off x="5236883" y="3324662"/>
            <a:ext cx="5842000" cy="3289300"/>
          </a:xfrm>
          <a:prstGeom prst="rect">
            <a:avLst/>
          </a:prstGeom>
        </p:spPr>
      </p:pic>
      <p:pic>
        <p:nvPicPr>
          <p:cNvPr id="11" name="Picture 10" descr="A picture containing outdoor, several&#10;&#10;Description automatically generated">
            <a:extLst>
              <a:ext uri="{FF2B5EF4-FFF2-40B4-BE49-F238E27FC236}">
                <a16:creationId xmlns:a16="http://schemas.microsoft.com/office/drawing/2014/main" id="{87D70FCF-D256-BB4D-827D-713C307D468C}"/>
              </a:ext>
            </a:extLst>
          </p:cNvPr>
          <p:cNvPicPr>
            <a:picLocks noChangeAspect="1"/>
          </p:cNvPicPr>
          <p:nvPr/>
        </p:nvPicPr>
        <p:blipFill>
          <a:blip r:embed="rId4"/>
          <a:stretch>
            <a:fillRect/>
          </a:stretch>
        </p:blipFill>
        <p:spPr>
          <a:xfrm>
            <a:off x="6750423" y="512981"/>
            <a:ext cx="3352803" cy="2682242"/>
          </a:xfrm>
          <a:prstGeom prst="rect">
            <a:avLst/>
          </a:prstGeom>
        </p:spPr>
      </p:pic>
    </p:spTree>
    <p:extLst>
      <p:ext uri="{BB962C8B-B14F-4D97-AF65-F5344CB8AC3E}">
        <p14:creationId xmlns:p14="http://schemas.microsoft.com/office/powerpoint/2010/main" val="2328323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C5180B-FDB4-9C4C-BECB-B2381252460B}"/>
              </a:ext>
            </a:extLst>
          </p:cNvPr>
          <p:cNvSpPr txBox="1"/>
          <p:nvPr/>
        </p:nvSpPr>
        <p:spPr>
          <a:xfrm>
            <a:off x="7826188" y="3014682"/>
            <a:ext cx="3603812" cy="1631216"/>
          </a:xfrm>
          <a:prstGeom prst="rect">
            <a:avLst/>
          </a:prstGeom>
          <a:noFill/>
        </p:spPr>
        <p:txBody>
          <a:bodyPr wrap="square" rtlCol="0">
            <a:spAutoFit/>
          </a:bodyPr>
          <a:lstStyle/>
          <a:p>
            <a:r>
              <a:rPr lang="en-US" sz="2000" i="1" dirty="0">
                <a:latin typeface="Century Gothic" panose="020B0502020202020204" pitchFamily="34" charset="0"/>
              </a:rPr>
              <a:t>…vignetting and lack of absolute sharpness adding to the slightly mysterious atmosphere they induce.</a:t>
            </a:r>
          </a:p>
          <a:p>
            <a:r>
              <a:rPr lang="en-US" sz="2000" dirty="0">
                <a:latin typeface="Century Gothic" panose="020B0502020202020204" pitchFamily="34" charset="0"/>
              </a:rPr>
              <a:t>	       - PETER HARVEY</a:t>
            </a:r>
          </a:p>
        </p:txBody>
      </p:sp>
      <p:sp>
        <p:nvSpPr>
          <p:cNvPr id="5" name="TextBox 4">
            <a:extLst>
              <a:ext uri="{FF2B5EF4-FFF2-40B4-BE49-F238E27FC236}">
                <a16:creationId xmlns:a16="http://schemas.microsoft.com/office/drawing/2014/main" id="{5D33EB90-59DF-0E48-9905-0F59501D4C32}"/>
              </a:ext>
            </a:extLst>
          </p:cNvPr>
          <p:cNvSpPr txBox="1"/>
          <p:nvPr/>
        </p:nvSpPr>
        <p:spPr>
          <a:xfrm>
            <a:off x="3908612" y="547721"/>
            <a:ext cx="7243482" cy="646331"/>
          </a:xfrm>
          <a:prstGeom prst="rect">
            <a:avLst/>
          </a:prstGeom>
          <a:noFill/>
        </p:spPr>
        <p:txBody>
          <a:bodyPr wrap="square" rtlCol="0">
            <a:spAutoFit/>
          </a:bodyPr>
          <a:lstStyle/>
          <a:p>
            <a:r>
              <a:rPr lang="en-US" sz="3600" dirty="0">
                <a:latin typeface="Century Gothic" panose="020B0502020202020204" pitchFamily="34" charset="0"/>
              </a:rPr>
              <a:t>What is the Pinhole Aesthetic?</a:t>
            </a:r>
          </a:p>
        </p:txBody>
      </p:sp>
      <p:sp>
        <p:nvSpPr>
          <p:cNvPr id="6" name="TextBox 5">
            <a:extLst>
              <a:ext uri="{FF2B5EF4-FFF2-40B4-BE49-F238E27FC236}">
                <a16:creationId xmlns:a16="http://schemas.microsoft.com/office/drawing/2014/main" id="{4D5A317B-017B-1249-9D05-BFECB5A6A50A}"/>
              </a:ext>
            </a:extLst>
          </p:cNvPr>
          <p:cNvSpPr txBox="1"/>
          <p:nvPr/>
        </p:nvSpPr>
        <p:spPr>
          <a:xfrm>
            <a:off x="7064191" y="4866090"/>
            <a:ext cx="3944470" cy="1600438"/>
          </a:xfrm>
          <a:prstGeom prst="rect">
            <a:avLst/>
          </a:prstGeom>
          <a:noFill/>
        </p:spPr>
        <p:txBody>
          <a:bodyPr wrap="square" rtlCol="0">
            <a:spAutoFit/>
          </a:bodyPr>
          <a:lstStyle/>
          <a:p>
            <a:r>
              <a:rPr lang="en-US" sz="2000" i="1" dirty="0">
                <a:latin typeface="Century Gothic" panose="020B0502020202020204" pitchFamily="34" charset="0"/>
              </a:rPr>
              <a:t>…the camera’s depth of field is nearly infinite, wide angle images appear almost distortion-free.</a:t>
            </a:r>
          </a:p>
          <a:p>
            <a:r>
              <a:rPr lang="en-US" dirty="0">
                <a:latin typeface="Century Gothic" panose="020B0502020202020204" pitchFamily="34" charset="0"/>
              </a:rPr>
              <a:t>		- Greg Osborne</a:t>
            </a:r>
          </a:p>
        </p:txBody>
      </p:sp>
      <p:sp>
        <p:nvSpPr>
          <p:cNvPr id="7" name="TextBox 6">
            <a:extLst>
              <a:ext uri="{FF2B5EF4-FFF2-40B4-BE49-F238E27FC236}">
                <a16:creationId xmlns:a16="http://schemas.microsoft.com/office/drawing/2014/main" id="{AE33CDB3-7155-944D-9D62-4A0DF71D564F}"/>
              </a:ext>
            </a:extLst>
          </p:cNvPr>
          <p:cNvSpPr txBox="1"/>
          <p:nvPr/>
        </p:nvSpPr>
        <p:spPr>
          <a:xfrm>
            <a:off x="762000" y="1075690"/>
            <a:ext cx="3048002" cy="1938992"/>
          </a:xfrm>
          <a:prstGeom prst="rect">
            <a:avLst/>
          </a:prstGeom>
          <a:noFill/>
        </p:spPr>
        <p:txBody>
          <a:bodyPr wrap="square" rtlCol="0">
            <a:spAutoFit/>
          </a:bodyPr>
          <a:lstStyle/>
          <a:p>
            <a:r>
              <a:rPr lang="en-US" sz="2000" i="1" dirty="0">
                <a:latin typeface="Century Gothic" panose="020B0502020202020204" pitchFamily="34" charset="0"/>
              </a:rPr>
              <a:t>One of the advantages of pinhole photography is its nostalgic, dreamlike quality. </a:t>
            </a:r>
          </a:p>
          <a:p>
            <a:r>
              <a:rPr lang="en-US" sz="2000" dirty="0">
                <a:latin typeface="Century Gothic" panose="020B0502020202020204" pitchFamily="34" charset="0"/>
              </a:rPr>
              <a:t>- Amy Schwartz </a:t>
            </a:r>
          </a:p>
        </p:txBody>
      </p:sp>
      <p:sp>
        <p:nvSpPr>
          <p:cNvPr id="8" name="TextBox 7">
            <a:extLst>
              <a:ext uri="{FF2B5EF4-FFF2-40B4-BE49-F238E27FC236}">
                <a16:creationId xmlns:a16="http://schemas.microsoft.com/office/drawing/2014/main" id="{2345BC85-4B27-A54F-ABE1-7C76ED94FCC3}"/>
              </a:ext>
            </a:extLst>
          </p:cNvPr>
          <p:cNvSpPr txBox="1"/>
          <p:nvPr/>
        </p:nvSpPr>
        <p:spPr>
          <a:xfrm>
            <a:off x="4150662" y="1580405"/>
            <a:ext cx="5827059" cy="1631216"/>
          </a:xfrm>
          <a:prstGeom prst="rect">
            <a:avLst/>
          </a:prstGeom>
          <a:noFill/>
        </p:spPr>
        <p:txBody>
          <a:bodyPr wrap="square" rtlCol="0">
            <a:spAutoFit/>
          </a:bodyPr>
          <a:lstStyle/>
          <a:p>
            <a:r>
              <a:rPr lang="en-US" sz="2000" i="1" dirty="0">
                <a:latin typeface="Century Gothic" panose="020B0502020202020204" pitchFamily="34" charset="0"/>
              </a:rPr>
              <a:t>This characteristic of equal but overall soft focus is a strong identifying characteristic of the then (1880's) new school of Impressionistic painting. </a:t>
            </a:r>
            <a:r>
              <a:rPr lang="en-US" sz="2000" dirty="0">
                <a:latin typeface="Century Gothic" panose="020B0502020202020204" pitchFamily="34" charset="0"/>
              </a:rPr>
              <a:t>		       - Richard Vallon Jr.</a:t>
            </a:r>
          </a:p>
          <a:p>
            <a:endParaRPr lang="en-US" sz="2000" dirty="0">
              <a:latin typeface="Century Gothic" panose="020B0502020202020204" pitchFamily="34" charset="0"/>
            </a:endParaRPr>
          </a:p>
        </p:txBody>
      </p:sp>
      <p:sp>
        <p:nvSpPr>
          <p:cNvPr id="9" name="TextBox 8">
            <a:extLst>
              <a:ext uri="{FF2B5EF4-FFF2-40B4-BE49-F238E27FC236}">
                <a16:creationId xmlns:a16="http://schemas.microsoft.com/office/drawing/2014/main" id="{6D820FFB-5EA8-CA40-B558-DD855D23D055}"/>
              </a:ext>
            </a:extLst>
          </p:cNvPr>
          <p:cNvSpPr txBox="1"/>
          <p:nvPr/>
        </p:nvSpPr>
        <p:spPr>
          <a:xfrm>
            <a:off x="466162" y="3368625"/>
            <a:ext cx="6347013" cy="2554545"/>
          </a:xfrm>
          <a:prstGeom prst="rect">
            <a:avLst/>
          </a:prstGeom>
          <a:noFill/>
        </p:spPr>
        <p:txBody>
          <a:bodyPr wrap="square" rtlCol="0">
            <a:spAutoFit/>
          </a:bodyPr>
          <a:lstStyle/>
          <a:p>
            <a:r>
              <a:rPr lang="en-US" sz="2000" i="1" dirty="0">
                <a:latin typeface="Century Gothic" panose="020B0502020202020204" pitchFamily="34" charset="0"/>
              </a:rPr>
              <a:t>Pictorial photographers found a useful tool in the pinhole. Soft focus was a standard aesthetic of Pictorialism and was created by special soft-focus lenses. In his early pictorialist phase Edward Steichen gave the admonition to rap on the legs of the tripod with a wrench during a long exposure to destroy the inherent sharpness of the lens produced photograph.      </a:t>
            </a:r>
            <a:r>
              <a:rPr lang="en-US" sz="2000" dirty="0">
                <a:latin typeface="Century Gothic" panose="020B0502020202020204" pitchFamily="34" charset="0"/>
              </a:rPr>
              <a:t>- Richard Vallon Jr.</a:t>
            </a:r>
          </a:p>
        </p:txBody>
      </p:sp>
    </p:spTree>
    <p:extLst>
      <p:ext uri="{BB962C8B-B14F-4D97-AF65-F5344CB8AC3E}">
        <p14:creationId xmlns:p14="http://schemas.microsoft.com/office/powerpoint/2010/main" val="2030758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ee with no leaves&#10;&#10;Description automatically generated with low confidence">
            <a:extLst>
              <a:ext uri="{FF2B5EF4-FFF2-40B4-BE49-F238E27FC236}">
                <a16:creationId xmlns:a16="http://schemas.microsoft.com/office/drawing/2014/main" id="{FDF1ED1D-5D9F-5342-AA82-64731FDCD5A8}"/>
              </a:ext>
            </a:extLst>
          </p:cNvPr>
          <p:cNvPicPr>
            <a:picLocks noChangeAspect="1"/>
          </p:cNvPicPr>
          <p:nvPr/>
        </p:nvPicPr>
        <p:blipFill>
          <a:blip r:embed="rId2"/>
          <a:stretch>
            <a:fillRect/>
          </a:stretch>
        </p:blipFill>
        <p:spPr>
          <a:xfrm>
            <a:off x="732370" y="1484962"/>
            <a:ext cx="4004003" cy="5032375"/>
          </a:xfrm>
          <a:prstGeom prst="rect">
            <a:avLst/>
          </a:prstGeom>
        </p:spPr>
      </p:pic>
      <p:sp>
        <p:nvSpPr>
          <p:cNvPr id="2" name="Title 1">
            <a:extLst>
              <a:ext uri="{FF2B5EF4-FFF2-40B4-BE49-F238E27FC236}">
                <a16:creationId xmlns:a16="http://schemas.microsoft.com/office/drawing/2014/main" id="{11AF1B58-738A-134C-970A-19EB15D305E9}"/>
              </a:ext>
            </a:extLst>
          </p:cNvPr>
          <p:cNvSpPr>
            <a:spLocks noGrp="1"/>
          </p:cNvSpPr>
          <p:nvPr>
            <p:ph type="title"/>
          </p:nvPr>
        </p:nvSpPr>
        <p:spPr>
          <a:xfrm>
            <a:off x="1050879" y="502027"/>
            <a:ext cx="4292086" cy="1216024"/>
          </a:xfrm>
        </p:spPr>
        <p:txBody>
          <a:bodyPr/>
          <a:lstStyle/>
          <a:p>
            <a:r>
              <a:rPr lang="en-US" b="1" dirty="0">
                <a:latin typeface="Century Gothic" panose="020B0502020202020204" pitchFamily="34" charset="0"/>
              </a:rPr>
              <a:t>Abstract photography</a:t>
            </a:r>
          </a:p>
        </p:txBody>
      </p:sp>
      <p:pic>
        <p:nvPicPr>
          <p:cNvPr id="7" name="Picture 6" descr="A picture containing rock, several&#10;&#10;Description automatically generated">
            <a:extLst>
              <a:ext uri="{FF2B5EF4-FFF2-40B4-BE49-F238E27FC236}">
                <a16:creationId xmlns:a16="http://schemas.microsoft.com/office/drawing/2014/main" id="{90B3B90C-FB71-504F-90B8-CDDBDB2039A5}"/>
              </a:ext>
            </a:extLst>
          </p:cNvPr>
          <p:cNvPicPr>
            <a:picLocks noChangeAspect="1"/>
          </p:cNvPicPr>
          <p:nvPr/>
        </p:nvPicPr>
        <p:blipFill>
          <a:blip r:embed="rId3"/>
          <a:stretch>
            <a:fillRect/>
          </a:stretch>
        </p:blipFill>
        <p:spPr>
          <a:xfrm>
            <a:off x="8394405" y="1039904"/>
            <a:ext cx="3476660" cy="4213413"/>
          </a:xfrm>
          <a:prstGeom prst="rect">
            <a:avLst/>
          </a:prstGeom>
        </p:spPr>
      </p:pic>
      <p:pic>
        <p:nvPicPr>
          <p:cNvPr id="9" name="Picture 8" descr="A close-up of a brick wall&#10;&#10;Description automatically generated with medium confidence">
            <a:extLst>
              <a:ext uri="{FF2B5EF4-FFF2-40B4-BE49-F238E27FC236}">
                <a16:creationId xmlns:a16="http://schemas.microsoft.com/office/drawing/2014/main" id="{7AB3F7B3-7938-9D44-B921-2F1226F9152B}"/>
              </a:ext>
            </a:extLst>
          </p:cNvPr>
          <p:cNvPicPr>
            <a:picLocks noChangeAspect="1"/>
          </p:cNvPicPr>
          <p:nvPr/>
        </p:nvPicPr>
        <p:blipFill>
          <a:blip r:embed="rId4"/>
          <a:stretch>
            <a:fillRect/>
          </a:stretch>
        </p:blipFill>
        <p:spPr>
          <a:xfrm>
            <a:off x="4965541" y="568737"/>
            <a:ext cx="3920747" cy="5249359"/>
          </a:xfrm>
          <a:prstGeom prst="rect">
            <a:avLst/>
          </a:prstGeom>
        </p:spPr>
      </p:pic>
    </p:spTree>
    <p:extLst>
      <p:ext uri="{BB962C8B-B14F-4D97-AF65-F5344CB8AC3E}">
        <p14:creationId xmlns:p14="http://schemas.microsoft.com/office/powerpoint/2010/main" val="2052673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AC0E6-A0D9-9A4D-A1CC-3F1D289E9064}"/>
              </a:ext>
            </a:extLst>
          </p:cNvPr>
          <p:cNvSpPr>
            <a:spLocks noGrp="1"/>
          </p:cNvSpPr>
          <p:nvPr>
            <p:ph type="title"/>
          </p:nvPr>
        </p:nvSpPr>
        <p:spPr>
          <a:xfrm>
            <a:off x="6517965" y="5527584"/>
            <a:ext cx="5314062" cy="1216024"/>
          </a:xfrm>
        </p:spPr>
        <p:txBody>
          <a:bodyPr/>
          <a:lstStyle/>
          <a:p>
            <a:r>
              <a:rPr lang="en-US" dirty="0">
                <a:latin typeface="Century Gothic" panose="020B0502020202020204" pitchFamily="34" charset="0"/>
              </a:rPr>
              <a:t>Man Ray </a:t>
            </a:r>
            <a:br>
              <a:rPr lang="en-US" dirty="0">
                <a:latin typeface="Century Gothic" panose="020B0502020202020204" pitchFamily="34" charset="0"/>
              </a:rPr>
            </a:br>
            <a:r>
              <a:rPr lang="en-US" sz="1800" dirty="0">
                <a:latin typeface="Century Gothic" panose="020B0502020202020204" pitchFamily="34" charset="0"/>
              </a:rPr>
              <a:t>(Emmanuel Radnitzky)</a:t>
            </a:r>
            <a:endParaRPr lang="en-US" dirty="0">
              <a:latin typeface="Century Gothic" panose="020B0502020202020204" pitchFamily="34" charset="0"/>
            </a:endParaRPr>
          </a:p>
        </p:txBody>
      </p:sp>
      <p:pic>
        <p:nvPicPr>
          <p:cNvPr id="5" name="Picture 4" descr="A picture containing indoor, close&#10;&#10;Description automatically generated">
            <a:extLst>
              <a:ext uri="{FF2B5EF4-FFF2-40B4-BE49-F238E27FC236}">
                <a16:creationId xmlns:a16="http://schemas.microsoft.com/office/drawing/2014/main" id="{DD958484-BA6B-0143-AD5C-FA132AEE2891}"/>
              </a:ext>
            </a:extLst>
          </p:cNvPr>
          <p:cNvPicPr>
            <a:picLocks noChangeAspect="1"/>
          </p:cNvPicPr>
          <p:nvPr/>
        </p:nvPicPr>
        <p:blipFill>
          <a:blip r:embed="rId2"/>
          <a:stretch>
            <a:fillRect/>
          </a:stretch>
        </p:blipFill>
        <p:spPr>
          <a:xfrm>
            <a:off x="252131" y="3263153"/>
            <a:ext cx="2189650" cy="2872443"/>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765B9702-67ED-A54E-B07C-9A5473AD4969}"/>
              </a:ext>
            </a:extLst>
          </p:cNvPr>
          <p:cNvPicPr>
            <a:picLocks noChangeAspect="1"/>
          </p:cNvPicPr>
          <p:nvPr/>
        </p:nvPicPr>
        <p:blipFill>
          <a:blip r:embed="rId3"/>
          <a:stretch>
            <a:fillRect/>
          </a:stretch>
        </p:blipFill>
        <p:spPr>
          <a:xfrm>
            <a:off x="6079692" y="1081592"/>
            <a:ext cx="5860177" cy="4476525"/>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BC957C0A-4C0C-ED4B-A3A0-3FB07D2A41FA}"/>
              </a:ext>
            </a:extLst>
          </p:cNvPr>
          <p:cNvPicPr>
            <a:picLocks noChangeAspect="1"/>
          </p:cNvPicPr>
          <p:nvPr/>
        </p:nvPicPr>
        <p:blipFill>
          <a:blip r:embed="rId4"/>
          <a:stretch>
            <a:fillRect/>
          </a:stretch>
        </p:blipFill>
        <p:spPr>
          <a:xfrm>
            <a:off x="555064" y="439083"/>
            <a:ext cx="3192929" cy="2056246"/>
          </a:xfrm>
          <a:prstGeom prst="rect">
            <a:avLst/>
          </a:prstGeom>
        </p:spPr>
      </p:pic>
      <p:pic>
        <p:nvPicPr>
          <p:cNvPr id="12" name="Picture 11" descr="A dog with its eyes closed&#10;&#10;Description automatically generated with low confidence">
            <a:extLst>
              <a:ext uri="{FF2B5EF4-FFF2-40B4-BE49-F238E27FC236}">
                <a16:creationId xmlns:a16="http://schemas.microsoft.com/office/drawing/2014/main" id="{0AEFC5E8-8C11-7642-A7CB-D06720D33A66}"/>
              </a:ext>
            </a:extLst>
          </p:cNvPr>
          <p:cNvPicPr>
            <a:picLocks noChangeAspect="1"/>
          </p:cNvPicPr>
          <p:nvPr/>
        </p:nvPicPr>
        <p:blipFill>
          <a:blip r:embed="rId5"/>
          <a:stretch>
            <a:fillRect/>
          </a:stretch>
        </p:blipFill>
        <p:spPr>
          <a:xfrm>
            <a:off x="3681383" y="720973"/>
            <a:ext cx="2836582" cy="2348318"/>
          </a:xfrm>
          <a:prstGeom prst="rect">
            <a:avLst/>
          </a:prstGeom>
        </p:spPr>
      </p:pic>
      <p:pic>
        <p:nvPicPr>
          <p:cNvPr id="14" name="Picture 13" descr="A close up of a person's chest&#10;&#10;Description automatically generated with low confidence">
            <a:extLst>
              <a:ext uri="{FF2B5EF4-FFF2-40B4-BE49-F238E27FC236}">
                <a16:creationId xmlns:a16="http://schemas.microsoft.com/office/drawing/2014/main" id="{6FD50FEF-110B-FE40-8905-BC373D49368B}"/>
              </a:ext>
            </a:extLst>
          </p:cNvPr>
          <p:cNvPicPr>
            <a:picLocks noChangeAspect="1"/>
          </p:cNvPicPr>
          <p:nvPr/>
        </p:nvPicPr>
        <p:blipFill>
          <a:blip r:embed="rId6"/>
          <a:stretch>
            <a:fillRect/>
          </a:stretch>
        </p:blipFill>
        <p:spPr>
          <a:xfrm>
            <a:off x="2627035" y="2734535"/>
            <a:ext cx="2977151" cy="3842385"/>
          </a:xfrm>
          <a:prstGeom prst="rect">
            <a:avLst/>
          </a:prstGeom>
        </p:spPr>
      </p:pic>
    </p:spTree>
    <p:extLst>
      <p:ext uri="{BB962C8B-B14F-4D97-AF65-F5344CB8AC3E}">
        <p14:creationId xmlns:p14="http://schemas.microsoft.com/office/powerpoint/2010/main" val="272632435"/>
      </p:ext>
    </p:extLst>
  </p:cSld>
  <p:clrMapOvr>
    <a:masterClrMapping/>
  </p:clrMapOvr>
</p:sld>
</file>

<file path=ppt/theme/theme1.xml><?xml version="1.0" encoding="utf-8"?>
<a:theme xmlns:a="http://schemas.openxmlformats.org/drawingml/2006/main" name="ArchiveVTI">
  <a:themeElements>
    <a:clrScheme name="AnalogousFromLightSeedRightStep">
      <a:dk1>
        <a:srgbClr val="000000"/>
      </a:dk1>
      <a:lt1>
        <a:srgbClr val="FFFFFF"/>
      </a:lt1>
      <a:dk2>
        <a:srgbClr val="3C3122"/>
      </a:dk2>
      <a:lt2>
        <a:srgbClr val="E2E8E6"/>
      </a:lt2>
      <a:accent1>
        <a:srgbClr val="CC90A0"/>
      </a:accent1>
      <a:accent2>
        <a:srgbClr val="C18377"/>
      </a:accent2>
      <a:accent3>
        <a:srgbClr val="C09F74"/>
      </a:accent3>
      <a:accent4>
        <a:srgbClr val="A8A768"/>
      </a:accent4>
      <a:accent5>
        <a:srgbClr val="96AB78"/>
      </a:accent5>
      <a:accent6>
        <a:srgbClr val="7AB16D"/>
      </a:accent6>
      <a:hlink>
        <a:srgbClr val="568F80"/>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docProps/app.xml><?xml version="1.0" encoding="utf-8"?>
<Properties xmlns="http://schemas.openxmlformats.org/officeDocument/2006/extended-properties" xmlns:vt="http://schemas.openxmlformats.org/officeDocument/2006/docPropsVTypes">
  <TotalTime>2710</TotalTime>
  <Words>644</Words>
  <Application>Microsoft Macintosh PowerPoint</Application>
  <PresentationFormat>Widescreen</PresentationFormat>
  <Paragraphs>49</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Bembo</vt:lpstr>
      <vt:lpstr>Century Gothic</vt:lpstr>
      <vt:lpstr>ArchiveVTI</vt:lpstr>
      <vt:lpstr>Pinhole, Abstract, &amp; Mixed-Media Photography</vt:lpstr>
      <vt:lpstr>PowerPoint Presentation</vt:lpstr>
      <vt:lpstr>PowerPoint Presentation</vt:lpstr>
      <vt:lpstr>Darius kuzmickas</vt:lpstr>
      <vt:lpstr>abelardo morell</vt:lpstr>
      <vt:lpstr>PowerPoint Presentation</vt:lpstr>
      <vt:lpstr>PowerPoint Presentation</vt:lpstr>
      <vt:lpstr>Abstract photography</vt:lpstr>
      <vt:lpstr>Man Ray  (Emmanuel Radnitzky)</vt:lpstr>
      <vt:lpstr>laszlo moholy-nagy</vt:lpstr>
      <vt:lpstr>alfred stieglitz</vt:lpstr>
      <vt:lpstr>edward weston</vt:lpstr>
      <vt:lpstr>paul strand</vt:lpstr>
      <vt:lpstr>PowerPoint Presentation</vt:lpstr>
      <vt:lpstr>PowerPoint Presentation</vt:lpstr>
      <vt:lpstr>Hilla and Bernd Becher </vt:lpstr>
      <vt:lpstr>Andreas Gursky</vt:lpstr>
      <vt:lpstr>Mixed-media photography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Aesthetics of Pinhole Photography</dc:title>
  <dc:creator>Matthew Greco</dc:creator>
  <cp:lastModifiedBy>Matthew Greco</cp:lastModifiedBy>
  <cp:revision>43</cp:revision>
  <dcterms:created xsi:type="dcterms:W3CDTF">2021-02-09T10:47:15Z</dcterms:created>
  <dcterms:modified xsi:type="dcterms:W3CDTF">2022-02-10T01:46:13Z</dcterms:modified>
</cp:coreProperties>
</file>