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85" r:id="rId2"/>
    <p:sldId id="286" r:id="rId3"/>
    <p:sldId id="287" r:id="rId4"/>
    <p:sldId id="288" r:id="rId5"/>
    <p:sldId id="289" r:id="rId6"/>
    <p:sldId id="269" r:id="rId7"/>
    <p:sldId id="270" r:id="rId8"/>
    <p:sldId id="271" r:id="rId9"/>
    <p:sldId id="272" r:id="rId10"/>
    <p:sldId id="273" r:id="rId11"/>
    <p:sldId id="301" r:id="rId12"/>
    <p:sldId id="302" r:id="rId13"/>
    <p:sldId id="303" r:id="rId14"/>
    <p:sldId id="292" r:id="rId15"/>
    <p:sldId id="308" r:id="rId16"/>
    <p:sldId id="304" r:id="rId17"/>
    <p:sldId id="305" r:id="rId18"/>
    <p:sldId id="306" r:id="rId19"/>
    <p:sldId id="307" r:id="rId20"/>
    <p:sldId id="275" r:id="rId21"/>
    <p:sldId id="274" r:id="rId22"/>
    <p:sldId id="276" r:id="rId23"/>
    <p:sldId id="277" r:id="rId24"/>
    <p:sldId id="278" r:id="rId25"/>
    <p:sldId id="279" r:id="rId26"/>
    <p:sldId id="280" r:id="rId27"/>
    <p:sldId id="281" r:id="rId28"/>
    <p:sldId id="268" r:id="rId29"/>
    <p:sldId id="256" r:id="rId30"/>
    <p:sldId id="320" r:id="rId31"/>
    <p:sldId id="321" r:id="rId32"/>
    <p:sldId id="330" r:id="rId33"/>
    <p:sldId id="331" r:id="rId34"/>
    <p:sldId id="258" r:id="rId35"/>
    <p:sldId id="295" r:id="rId36"/>
    <p:sldId id="296" r:id="rId37"/>
    <p:sldId id="297" r:id="rId38"/>
    <p:sldId id="298" r:id="rId39"/>
    <p:sldId id="299" r:id="rId40"/>
    <p:sldId id="300" r:id="rId41"/>
    <p:sldId id="282" r:id="rId42"/>
    <p:sldId id="283" r:id="rId43"/>
    <p:sldId id="284" r:id="rId44"/>
    <p:sldId id="262" r:id="rId45"/>
    <p:sldId id="314" r:id="rId46"/>
    <p:sldId id="315" r:id="rId47"/>
    <p:sldId id="316" r:id="rId48"/>
    <p:sldId id="317" r:id="rId49"/>
    <p:sldId id="318" r:id="rId50"/>
    <p:sldId id="319" r:id="rId51"/>
    <p:sldId id="313" r:id="rId52"/>
    <p:sldId id="311" r:id="rId53"/>
    <p:sldId id="310" r:id="rId54"/>
    <p:sldId id="312" r:id="rId55"/>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snapToObjects="1">
      <p:cViewPr varScale="1">
        <p:scale>
          <a:sx n="117" d="100"/>
          <a:sy n="117" d="100"/>
        </p:scale>
        <p:origin x="148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93F1F14-4997-5E4B-ABAD-48C5DD2FEEC7}"/>
              </a:ext>
            </a:extLst>
          </p:cNvPr>
          <p:cNvSpPr>
            <a:spLocks noGrp="1"/>
          </p:cNvSpPr>
          <p:nvPr>
            <p:ph type="dt" sz="half" idx="10"/>
          </p:nvPr>
        </p:nvSpPr>
        <p:spPr/>
        <p:txBody>
          <a:bodyPr/>
          <a:lstStyle>
            <a:lvl1pPr>
              <a:defRPr/>
            </a:lvl1pPr>
          </a:lstStyle>
          <a:p>
            <a:pPr>
              <a:defRPr/>
            </a:pPr>
            <a:fld id="{8F792A3D-8FDF-C346-A6A4-3D4DC796331C}" type="datetimeFigureOut">
              <a:rPr lang="en-US" altLang="en-US"/>
              <a:pPr>
                <a:defRPr/>
              </a:pPr>
              <a:t>2/16/22</a:t>
            </a:fld>
            <a:endParaRPr lang="en-US" altLang="en-US"/>
          </a:p>
        </p:txBody>
      </p:sp>
      <p:sp>
        <p:nvSpPr>
          <p:cNvPr id="5" name="Footer Placeholder 4">
            <a:extLst>
              <a:ext uri="{FF2B5EF4-FFF2-40B4-BE49-F238E27FC236}">
                <a16:creationId xmlns:a16="http://schemas.microsoft.com/office/drawing/2014/main" id="{D2ED2D57-E662-484D-8C52-F29D21BA53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6AEA2F-F585-1A4E-91A6-3D1DDCBBFD85}"/>
              </a:ext>
            </a:extLst>
          </p:cNvPr>
          <p:cNvSpPr>
            <a:spLocks noGrp="1"/>
          </p:cNvSpPr>
          <p:nvPr>
            <p:ph type="sldNum" sz="quarter" idx="12"/>
          </p:nvPr>
        </p:nvSpPr>
        <p:spPr/>
        <p:txBody>
          <a:bodyPr/>
          <a:lstStyle>
            <a:lvl1pPr>
              <a:defRPr/>
            </a:lvl1pPr>
          </a:lstStyle>
          <a:p>
            <a:pPr>
              <a:defRPr/>
            </a:pPr>
            <a:fld id="{ED40D1B4-CDCE-054D-8CE4-658F60400935}" type="slidenum">
              <a:rPr lang="en-US" altLang="en-US"/>
              <a:pPr>
                <a:defRPr/>
              </a:pPr>
              <a:t>‹#›</a:t>
            </a:fld>
            <a:endParaRPr lang="en-US" altLang="en-US"/>
          </a:p>
        </p:txBody>
      </p:sp>
    </p:spTree>
    <p:extLst>
      <p:ext uri="{BB962C8B-B14F-4D97-AF65-F5344CB8AC3E}">
        <p14:creationId xmlns:p14="http://schemas.microsoft.com/office/powerpoint/2010/main" val="3926652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E3419-33F8-FD46-9173-F38183BD9B77}"/>
              </a:ext>
            </a:extLst>
          </p:cNvPr>
          <p:cNvSpPr>
            <a:spLocks noGrp="1"/>
          </p:cNvSpPr>
          <p:nvPr>
            <p:ph type="dt" sz="half" idx="10"/>
          </p:nvPr>
        </p:nvSpPr>
        <p:spPr/>
        <p:txBody>
          <a:bodyPr/>
          <a:lstStyle>
            <a:lvl1pPr>
              <a:defRPr/>
            </a:lvl1pPr>
          </a:lstStyle>
          <a:p>
            <a:pPr>
              <a:defRPr/>
            </a:pPr>
            <a:fld id="{837555B7-A49F-AA40-97B0-EF6935A801B3}" type="datetimeFigureOut">
              <a:rPr lang="en-US" altLang="en-US"/>
              <a:pPr>
                <a:defRPr/>
              </a:pPr>
              <a:t>2/16/22</a:t>
            </a:fld>
            <a:endParaRPr lang="en-US" altLang="en-US"/>
          </a:p>
        </p:txBody>
      </p:sp>
      <p:sp>
        <p:nvSpPr>
          <p:cNvPr id="5" name="Footer Placeholder 4">
            <a:extLst>
              <a:ext uri="{FF2B5EF4-FFF2-40B4-BE49-F238E27FC236}">
                <a16:creationId xmlns:a16="http://schemas.microsoft.com/office/drawing/2014/main" id="{E6B6678B-2240-864E-846D-F28F27C808B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FC3DC4-656F-CD49-95E0-100BC2ABFD7C}"/>
              </a:ext>
            </a:extLst>
          </p:cNvPr>
          <p:cNvSpPr>
            <a:spLocks noGrp="1"/>
          </p:cNvSpPr>
          <p:nvPr>
            <p:ph type="sldNum" sz="quarter" idx="12"/>
          </p:nvPr>
        </p:nvSpPr>
        <p:spPr/>
        <p:txBody>
          <a:bodyPr/>
          <a:lstStyle>
            <a:lvl1pPr>
              <a:defRPr/>
            </a:lvl1pPr>
          </a:lstStyle>
          <a:p>
            <a:pPr>
              <a:defRPr/>
            </a:pPr>
            <a:fld id="{F6EC8628-4A72-2742-AC2B-50C4D60ECD53}" type="slidenum">
              <a:rPr lang="en-US" altLang="en-US"/>
              <a:pPr>
                <a:defRPr/>
              </a:pPr>
              <a:t>‹#›</a:t>
            </a:fld>
            <a:endParaRPr lang="en-US" altLang="en-US"/>
          </a:p>
        </p:txBody>
      </p:sp>
    </p:spTree>
    <p:extLst>
      <p:ext uri="{BB962C8B-B14F-4D97-AF65-F5344CB8AC3E}">
        <p14:creationId xmlns:p14="http://schemas.microsoft.com/office/powerpoint/2010/main" val="3405979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56D34-8D17-A744-B02F-5972A7F4491C}"/>
              </a:ext>
            </a:extLst>
          </p:cNvPr>
          <p:cNvSpPr>
            <a:spLocks noGrp="1"/>
          </p:cNvSpPr>
          <p:nvPr>
            <p:ph type="dt" sz="half" idx="10"/>
          </p:nvPr>
        </p:nvSpPr>
        <p:spPr/>
        <p:txBody>
          <a:bodyPr/>
          <a:lstStyle>
            <a:lvl1pPr>
              <a:defRPr/>
            </a:lvl1pPr>
          </a:lstStyle>
          <a:p>
            <a:pPr>
              <a:defRPr/>
            </a:pPr>
            <a:fld id="{D6C3C894-DEE6-EC4E-9B8E-C3084AE127D1}" type="datetimeFigureOut">
              <a:rPr lang="en-US" altLang="en-US"/>
              <a:pPr>
                <a:defRPr/>
              </a:pPr>
              <a:t>2/16/22</a:t>
            </a:fld>
            <a:endParaRPr lang="en-US" altLang="en-US"/>
          </a:p>
        </p:txBody>
      </p:sp>
      <p:sp>
        <p:nvSpPr>
          <p:cNvPr id="5" name="Footer Placeholder 4">
            <a:extLst>
              <a:ext uri="{FF2B5EF4-FFF2-40B4-BE49-F238E27FC236}">
                <a16:creationId xmlns:a16="http://schemas.microsoft.com/office/drawing/2014/main" id="{39CB187B-4945-8941-B093-BD2D7786B1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3C1D3B-2E2A-D341-A37B-31C71B47B9B4}"/>
              </a:ext>
            </a:extLst>
          </p:cNvPr>
          <p:cNvSpPr>
            <a:spLocks noGrp="1"/>
          </p:cNvSpPr>
          <p:nvPr>
            <p:ph type="sldNum" sz="quarter" idx="12"/>
          </p:nvPr>
        </p:nvSpPr>
        <p:spPr/>
        <p:txBody>
          <a:bodyPr/>
          <a:lstStyle>
            <a:lvl1pPr>
              <a:defRPr/>
            </a:lvl1pPr>
          </a:lstStyle>
          <a:p>
            <a:pPr>
              <a:defRPr/>
            </a:pPr>
            <a:fld id="{86F5A4FC-0B98-8045-91A6-A79AB5F55E0F}" type="slidenum">
              <a:rPr lang="en-US" altLang="en-US"/>
              <a:pPr>
                <a:defRPr/>
              </a:pPr>
              <a:t>‹#›</a:t>
            </a:fld>
            <a:endParaRPr lang="en-US" altLang="en-US"/>
          </a:p>
        </p:txBody>
      </p:sp>
    </p:spTree>
    <p:extLst>
      <p:ext uri="{BB962C8B-B14F-4D97-AF65-F5344CB8AC3E}">
        <p14:creationId xmlns:p14="http://schemas.microsoft.com/office/powerpoint/2010/main" val="3376142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94A06-FCA2-2E4A-BB0B-8A22D639F32A}"/>
              </a:ext>
            </a:extLst>
          </p:cNvPr>
          <p:cNvSpPr>
            <a:spLocks noGrp="1"/>
          </p:cNvSpPr>
          <p:nvPr>
            <p:ph type="dt" sz="half" idx="10"/>
          </p:nvPr>
        </p:nvSpPr>
        <p:spPr/>
        <p:txBody>
          <a:bodyPr/>
          <a:lstStyle>
            <a:lvl1pPr>
              <a:defRPr/>
            </a:lvl1pPr>
          </a:lstStyle>
          <a:p>
            <a:pPr>
              <a:defRPr/>
            </a:pPr>
            <a:fld id="{0AA57B70-D3D6-F149-B9EC-F93237AF1CCE}" type="datetimeFigureOut">
              <a:rPr lang="en-US" altLang="en-US"/>
              <a:pPr>
                <a:defRPr/>
              </a:pPr>
              <a:t>2/16/22</a:t>
            </a:fld>
            <a:endParaRPr lang="en-US" altLang="en-US"/>
          </a:p>
        </p:txBody>
      </p:sp>
      <p:sp>
        <p:nvSpPr>
          <p:cNvPr id="5" name="Footer Placeholder 4">
            <a:extLst>
              <a:ext uri="{FF2B5EF4-FFF2-40B4-BE49-F238E27FC236}">
                <a16:creationId xmlns:a16="http://schemas.microsoft.com/office/drawing/2014/main" id="{76F0AB59-5ADD-7E4B-A608-0A2501F239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2CD94D-2027-9E42-8557-9B87E9052838}"/>
              </a:ext>
            </a:extLst>
          </p:cNvPr>
          <p:cNvSpPr>
            <a:spLocks noGrp="1"/>
          </p:cNvSpPr>
          <p:nvPr>
            <p:ph type="sldNum" sz="quarter" idx="12"/>
          </p:nvPr>
        </p:nvSpPr>
        <p:spPr/>
        <p:txBody>
          <a:bodyPr/>
          <a:lstStyle>
            <a:lvl1pPr>
              <a:defRPr/>
            </a:lvl1pPr>
          </a:lstStyle>
          <a:p>
            <a:pPr>
              <a:defRPr/>
            </a:pPr>
            <a:fld id="{B6BEFB27-66EF-3241-A666-FF100336AB20}" type="slidenum">
              <a:rPr lang="en-US" altLang="en-US"/>
              <a:pPr>
                <a:defRPr/>
              </a:pPr>
              <a:t>‹#›</a:t>
            </a:fld>
            <a:endParaRPr lang="en-US" altLang="en-US"/>
          </a:p>
        </p:txBody>
      </p:sp>
    </p:spTree>
    <p:extLst>
      <p:ext uri="{BB962C8B-B14F-4D97-AF65-F5344CB8AC3E}">
        <p14:creationId xmlns:p14="http://schemas.microsoft.com/office/powerpoint/2010/main" val="3619373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30C99A-3B81-B24C-A1B2-EA21282E77F0}"/>
              </a:ext>
            </a:extLst>
          </p:cNvPr>
          <p:cNvSpPr>
            <a:spLocks noGrp="1"/>
          </p:cNvSpPr>
          <p:nvPr>
            <p:ph type="dt" sz="half" idx="10"/>
          </p:nvPr>
        </p:nvSpPr>
        <p:spPr/>
        <p:txBody>
          <a:bodyPr/>
          <a:lstStyle>
            <a:lvl1pPr>
              <a:defRPr/>
            </a:lvl1pPr>
          </a:lstStyle>
          <a:p>
            <a:pPr>
              <a:defRPr/>
            </a:pPr>
            <a:fld id="{D726553C-0AF4-0C45-9CCE-A58BD7CC5B01}" type="datetimeFigureOut">
              <a:rPr lang="en-US" altLang="en-US"/>
              <a:pPr>
                <a:defRPr/>
              </a:pPr>
              <a:t>2/16/22</a:t>
            </a:fld>
            <a:endParaRPr lang="en-US" altLang="en-US"/>
          </a:p>
        </p:txBody>
      </p:sp>
      <p:sp>
        <p:nvSpPr>
          <p:cNvPr id="5" name="Footer Placeholder 4">
            <a:extLst>
              <a:ext uri="{FF2B5EF4-FFF2-40B4-BE49-F238E27FC236}">
                <a16:creationId xmlns:a16="http://schemas.microsoft.com/office/drawing/2014/main" id="{E2D0CBB8-0362-694B-89A3-8A4E84741C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8997B0-1598-2949-958E-934F00190447}"/>
              </a:ext>
            </a:extLst>
          </p:cNvPr>
          <p:cNvSpPr>
            <a:spLocks noGrp="1"/>
          </p:cNvSpPr>
          <p:nvPr>
            <p:ph type="sldNum" sz="quarter" idx="12"/>
          </p:nvPr>
        </p:nvSpPr>
        <p:spPr/>
        <p:txBody>
          <a:bodyPr/>
          <a:lstStyle>
            <a:lvl1pPr>
              <a:defRPr/>
            </a:lvl1pPr>
          </a:lstStyle>
          <a:p>
            <a:pPr>
              <a:defRPr/>
            </a:pPr>
            <a:fld id="{F7215495-C6E5-AE4B-9000-B66116E0E178}" type="slidenum">
              <a:rPr lang="en-US" altLang="en-US"/>
              <a:pPr>
                <a:defRPr/>
              </a:pPr>
              <a:t>‹#›</a:t>
            </a:fld>
            <a:endParaRPr lang="en-US" altLang="en-US"/>
          </a:p>
        </p:txBody>
      </p:sp>
    </p:spTree>
    <p:extLst>
      <p:ext uri="{BB962C8B-B14F-4D97-AF65-F5344CB8AC3E}">
        <p14:creationId xmlns:p14="http://schemas.microsoft.com/office/powerpoint/2010/main" val="1299918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FAD4A75-56DC-7348-9319-907D041AC52D}"/>
              </a:ext>
            </a:extLst>
          </p:cNvPr>
          <p:cNvSpPr>
            <a:spLocks noGrp="1"/>
          </p:cNvSpPr>
          <p:nvPr>
            <p:ph type="dt" sz="half" idx="10"/>
          </p:nvPr>
        </p:nvSpPr>
        <p:spPr/>
        <p:txBody>
          <a:bodyPr/>
          <a:lstStyle>
            <a:lvl1pPr>
              <a:defRPr/>
            </a:lvl1pPr>
          </a:lstStyle>
          <a:p>
            <a:pPr>
              <a:defRPr/>
            </a:pPr>
            <a:fld id="{AD550FFD-07D7-AB4C-BB39-1D6AEB4F56EA}" type="datetimeFigureOut">
              <a:rPr lang="en-US" altLang="en-US"/>
              <a:pPr>
                <a:defRPr/>
              </a:pPr>
              <a:t>2/16/22</a:t>
            </a:fld>
            <a:endParaRPr lang="en-US" altLang="en-US"/>
          </a:p>
        </p:txBody>
      </p:sp>
      <p:sp>
        <p:nvSpPr>
          <p:cNvPr id="6" name="Footer Placeholder 4">
            <a:extLst>
              <a:ext uri="{FF2B5EF4-FFF2-40B4-BE49-F238E27FC236}">
                <a16:creationId xmlns:a16="http://schemas.microsoft.com/office/drawing/2014/main" id="{549B7295-D49E-E640-A2A9-2D367515E0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47145F-A504-AD4D-AB19-38A7C1E8FFC2}"/>
              </a:ext>
            </a:extLst>
          </p:cNvPr>
          <p:cNvSpPr>
            <a:spLocks noGrp="1"/>
          </p:cNvSpPr>
          <p:nvPr>
            <p:ph type="sldNum" sz="quarter" idx="12"/>
          </p:nvPr>
        </p:nvSpPr>
        <p:spPr/>
        <p:txBody>
          <a:bodyPr/>
          <a:lstStyle>
            <a:lvl1pPr>
              <a:defRPr/>
            </a:lvl1pPr>
          </a:lstStyle>
          <a:p>
            <a:pPr>
              <a:defRPr/>
            </a:pPr>
            <a:fld id="{6D16BACA-3BE3-0344-9436-198EEF7F010D}" type="slidenum">
              <a:rPr lang="en-US" altLang="en-US"/>
              <a:pPr>
                <a:defRPr/>
              </a:pPr>
              <a:t>‹#›</a:t>
            </a:fld>
            <a:endParaRPr lang="en-US" altLang="en-US"/>
          </a:p>
        </p:txBody>
      </p:sp>
    </p:spTree>
    <p:extLst>
      <p:ext uri="{BB962C8B-B14F-4D97-AF65-F5344CB8AC3E}">
        <p14:creationId xmlns:p14="http://schemas.microsoft.com/office/powerpoint/2010/main" val="1020662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88AD24F-CED1-4D47-8021-CA69F9D5F6F4}"/>
              </a:ext>
            </a:extLst>
          </p:cNvPr>
          <p:cNvSpPr>
            <a:spLocks noGrp="1"/>
          </p:cNvSpPr>
          <p:nvPr>
            <p:ph type="dt" sz="half" idx="10"/>
          </p:nvPr>
        </p:nvSpPr>
        <p:spPr/>
        <p:txBody>
          <a:bodyPr/>
          <a:lstStyle>
            <a:lvl1pPr>
              <a:defRPr/>
            </a:lvl1pPr>
          </a:lstStyle>
          <a:p>
            <a:pPr>
              <a:defRPr/>
            </a:pPr>
            <a:fld id="{B04A1445-E21C-8141-9AEE-AB4F1E34E723}" type="datetimeFigureOut">
              <a:rPr lang="en-US" altLang="en-US"/>
              <a:pPr>
                <a:defRPr/>
              </a:pPr>
              <a:t>2/16/22</a:t>
            </a:fld>
            <a:endParaRPr lang="en-US" altLang="en-US"/>
          </a:p>
        </p:txBody>
      </p:sp>
      <p:sp>
        <p:nvSpPr>
          <p:cNvPr id="8" name="Footer Placeholder 4">
            <a:extLst>
              <a:ext uri="{FF2B5EF4-FFF2-40B4-BE49-F238E27FC236}">
                <a16:creationId xmlns:a16="http://schemas.microsoft.com/office/drawing/2014/main" id="{6BE9179C-35CD-4745-AE5F-805CE8729BC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81F64D8-F923-0F40-AA38-6BCC68FA5F70}"/>
              </a:ext>
            </a:extLst>
          </p:cNvPr>
          <p:cNvSpPr>
            <a:spLocks noGrp="1"/>
          </p:cNvSpPr>
          <p:nvPr>
            <p:ph type="sldNum" sz="quarter" idx="12"/>
          </p:nvPr>
        </p:nvSpPr>
        <p:spPr/>
        <p:txBody>
          <a:bodyPr/>
          <a:lstStyle>
            <a:lvl1pPr>
              <a:defRPr/>
            </a:lvl1pPr>
          </a:lstStyle>
          <a:p>
            <a:pPr>
              <a:defRPr/>
            </a:pPr>
            <a:fld id="{A8077B05-5413-464D-AD30-F2F7DD4FEE1D}" type="slidenum">
              <a:rPr lang="en-US" altLang="en-US"/>
              <a:pPr>
                <a:defRPr/>
              </a:pPr>
              <a:t>‹#›</a:t>
            </a:fld>
            <a:endParaRPr lang="en-US" altLang="en-US"/>
          </a:p>
        </p:txBody>
      </p:sp>
    </p:spTree>
    <p:extLst>
      <p:ext uri="{BB962C8B-B14F-4D97-AF65-F5344CB8AC3E}">
        <p14:creationId xmlns:p14="http://schemas.microsoft.com/office/powerpoint/2010/main" val="1286737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B86EB14-03F0-6449-B56A-4E5B39A64992}"/>
              </a:ext>
            </a:extLst>
          </p:cNvPr>
          <p:cNvSpPr>
            <a:spLocks noGrp="1"/>
          </p:cNvSpPr>
          <p:nvPr>
            <p:ph type="dt" sz="half" idx="10"/>
          </p:nvPr>
        </p:nvSpPr>
        <p:spPr/>
        <p:txBody>
          <a:bodyPr/>
          <a:lstStyle>
            <a:lvl1pPr>
              <a:defRPr/>
            </a:lvl1pPr>
          </a:lstStyle>
          <a:p>
            <a:pPr>
              <a:defRPr/>
            </a:pPr>
            <a:fld id="{331A9056-CE3F-6541-8D03-EFE704F5C8F5}" type="datetimeFigureOut">
              <a:rPr lang="en-US" altLang="en-US"/>
              <a:pPr>
                <a:defRPr/>
              </a:pPr>
              <a:t>2/16/22</a:t>
            </a:fld>
            <a:endParaRPr lang="en-US" altLang="en-US"/>
          </a:p>
        </p:txBody>
      </p:sp>
      <p:sp>
        <p:nvSpPr>
          <p:cNvPr id="4" name="Footer Placeholder 4">
            <a:extLst>
              <a:ext uri="{FF2B5EF4-FFF2-40B4-BE49-F238E27FC236}">
                <a16:creationId xmlns:a16="http://schemas.microsoft.com/office/drawing/2014/main" id="{15C3C933-06AE-1E42-844A-AD7508C3DC2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17631F5-6F09-4441-8CB0-ED04AD06751F}"/>
              </a:ext>
            </a:extLst>
          </p:cNvPr>
          <p:cNvSpPr>
            <a:spLocks noGrp="1"/>
          </p:cNvSpPr>
          <p:nvPr>
            <p:ph type="sldNum" sz="quarter" idx="12"/>
          </p:nvPr>
        </p:nvSpPr>
        <p:spPr/>
        <p:txBody>
          <a:bodyPr/>
          <a:lstStyle>
            <a:lvl1pPr>
              <a:defRPr/>
            </a:lvl1pPr>
          </a:lstStyle>
          <a:p>
            <a:pPr>
              <a:defRPr/>
            </a:pPr>
            <a:fld id="{B9DD0BC0-4CDD-AB49-9EB6-BA08D6BA02C5}" type="slidenum">
              <a:rPr lang="en-US" altLang="en-US"/>
              <a:pPr>
                <a:defRPr/>
              </a:pPr>
              <a:t>‹#›</a:t>
            </a:fld>
            <a:endParaRPr lang="en-US" altLang="en-US"/>
          </a:p>
        </p:txBody>
      </p:sp>
    </p:spTree>
    <p:extLst>
      <p:ext uri="{BB962C8B-B14F-4D97-AF65-F5344CB8AC3E}">
        <p14:creationId xmlns:p14="http://schemas.microsoft.com/office/powerpoint/2010/main" val="185124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AC5A588-758C-4949-A1A3-FD52871CFC8A}"/>
              </a:ext>
            </a:extLst>
          </p:cNvPr>
          <p:cNvSpPr>
            <a:spLocks noGrp="1"/>
          </p:cNvSpPr>
          <p:nvPr>
            <p:ph type="dt" sz="half" idx="10"/>
          </p:nvPr>
        </p:nvSpPr>
        <p:spPr/>
        <p:txBody>
          <a:bodyPr/>
          <a:lstStyle>
            <a:lvl1pPr>
              <a:defRPr/>
            </a:lvl1pPr>
          </a:lstStyle>
          <a:p>
            <a:pPr>
              <a:defRPr/>
            </a:pPr>
            <a:fld id="{1D64EB05-929A-0E45-A3FA-02E5CB9089C2}" type="datetimeFigureOut">
              <a:rPr lang="en-US" altLang="en-US"/>
              <a:pPr>
                <a:defRPr/>
              </a:pPr>
              <a:t>2/16/22</a:t>
            </a:fld>
            <a:endParaRPr lang="en-US" altLang="en-US"/>
          </a:p>
        </p:txBody>
      </p:sp>
      <p:sp>
        <p:nvSpPr>
          <p:cNvPr id="3" name="Footer Placeholder 4">
            <a:extLst>
              <a:ext uri="{FF2B5EF4-FFF2-40B4-BE49-F238E27FC236}">
                <a16:creationId xmlns:a16="http://schemas.microsoft.com/office/drawing/2014/main" id="{5F7911AC-DE73-0F45-9062-5D386075044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849B549-F792-EE4A-A1DF-4F6452919B73}"/>
              </a:ext>
            </a:extLst>
          </p:cNvPr>
          <p:cNvSpPr>
            <a:spLocks noGrp="1"/>
          </p:cNvSpPr>
          <p:nvPr>
            <p:ph type="sldNum" sz="quarter" idx="12"/>
          </p:nvPr>
        </p:nvSpPr>
        <p:spPr/>
        <p:txBody>
          <a:bodyPr/>
          <a:lstStyle>
            <a:lvl1pPr>
              <a:defRPr/>
            </a:lvl1pPr>
          </a:lstStyle>
          <a:p>
            <a:pPr>
              <a:defRPr/>
            </a:pPr>
            <a:fld id="{8D11CC43-E2FF-CF4A-891E-8A9656D54CBB}" type="slidenum">
              <a:rPr lang="en-US" altLang="en-US"/>
              <a:pPr>
                <a:defRPr/>
              </a:pPr>
              <a:t>‹#›</a:t>
            </a:fld>
            <a:endParaRPr lang="en-US" altLang="en-US"/>
          </a:p>
        </p:txBody>
      </p:sp>
    </p:spTree>
    <p:extLst>
      <p:ext uri="{BB962C8B-B14F-4D97-AF65-F5344CB8AC3E}">
        <p14:creationId xmlns:p14="http://schemas.microsoft.com/office/powerpoint/2010/main" val="319707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8DE1F99-9919-994E-834D-0DC06B2C41D4}"/>
              </a:ext>
            </a:extLst>
          </p:cNvPr>
          <p:cNvSpPr>
            <a:spLocks noGrp="1"/>
          </p:cNvSpPr>
          <p:nvPr>
            <p:ph type="dt" sz="half" idx="10"/>
          </p:nvPr>
        </p:nvSpPr>
        <p:spPr/>
        <p:txBody>
          <a:bodyPr/>
          <a:lstStyle>
            <a:lvl1pPr>
              <a:defRPr/>
            </a:lvl1pPr>
          </a:lstStyle>
          <a:p>
            <a:pPr>
              <a:defRPr/>
            </a:pPr>
            <a:fld id="{7E482DA7-2207-214E-9D7E-D238950F4AAE}" type="datetimeFigureOut">
              <a:rPr lang="en-US" altLang="en-US"/>
              <a:pPr>
                <a:defRPr/>
              </a:pPr>
              <a:t>2/16/22</a:t>
            </a:fld>
            <a:endParaRPr lang="en-US" altLang="en-US"/>
          </a:p>
        </p:txBody>
      </p:sp>
      <p:sp>
        <p:nvSpPr>
          <p:cNvPr id="6" name="Footer Placeholder 4">
            <a:extLst>
              <a:ext uri="{FF2B5EF4-FFF2-40B4-BE49-F238E27FC236}">
                <a16:creationId xmlns:a16="http://schemas.microsoft.com/office/drawing/2014/main" id="{540D5A0C-01C7-5E49-809E-6F5066625D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A9B9A14-4ED3-754E-B2CC-840C7180D5BC}"/>
              </a:ext>
            </a:extLst>
          </p:cNvPr>
          <p:cNvSpPr>
            <a:spLocks noGrp="1"/>
          </p:cNvSpPr>
          <p:nvPr>
            <p:ph type="sldNum" sz="quarter" idx="12"/>
          </p:nvPr>
        </p:nvSpPr>
        <p:spPr/>
        <p:txBody>
          <a:bodyPr/>
          <a:lstStyle>
            <a:lvl1pPr>
              <a:defRPr/>
            </a:lvl1pPr>
          </a:lstStyle>
          <a:p>
            <a:pPr>
              <a:defRPr/>
            </a:pPr>
            <a:fld id="{B0282914-344D-1846-BC46-F878D4F88D4B}" type="slidenum">
              <a:rPr lang="en-US" altLang="en-US"/>
              <a:pPr>
                <a:defRPr/>
              </a:pPr>
              <a:t>‹#›</a:t>
            </a:fld>
            <a:endParaRPr lang="en-US" altLang="en-US"/>
          </a:p>
        </p:txBody>
      </p:sp>
    </p:spTree>
    <p:extLst>
      <p:ext uri="{BB962C8B-B14F-4D97-AF65-F5344CB8AC3E}">
        <p14:creationId xmlns:p14="http://schemas.microsoft.com/office/powerpoint/2010/main" val="1898513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3C9E1E1-1755-6B4C-99B0-69C02B38026F}"/>
              </a:ext>
            </a:extLst>
          </p:cNvPr>
          <p:cNvSpPr>
            <a:spLocks noGrp="1"/>
          </p:cNvSpPr>
          <p:nvPr>
            <p:ph type="dt" sz="half" idx="10"/>
          </p:nvPr>
        </p:nvSpPr>
        <p:spPr/>
        <p:txBody>
          <a:bodyPr/>
          <a:lstStyle>
            <a:lvl1pPr>
              <a:defRPr/>
            </a:lvl1pPr>
          </a:lstStyle>
          <a:p>
            <a:pPr>
              <a:defRPr/>
            </a:pPr>
            <a:fld id="{FD79A960-A5B9-E847-87DD-81AFA91A2409}" type="datetimeFigureOut">
              <a:rPr lang="en-US" altLang="en-US"/>
              <a:pPr>
                <a:defRPr/>
              </a:pPr>
              <a:t>2/16/22</a:t>
            </a:fld>
            <a:endParaRPr lang="en-US" altLang="en-US"/>
          </a:p>
        </p:txBody>
      </p:sp>
      <p:sp>
        <p:nvSpPr>
          <p:cNvPr id="6" name="Footer Placeholder 4">
            <a:extLst>
              <a:ext uri="{FF2B5EF4-FFF2-40B4-BE49-F238E27FC236}">
                <a16:creationId xmlns:a16="http://schemas.microsoft.com/office/drawing/2014/main" id="{6EA760DF-6E74-F849-82D6-88763EC799D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C825E2C-F48D-7B4E-9040-5142A8D939F9}"/>
              </a:ext>
            </a:extLst>
          </p:cNvPr>
          <p:cNvSpPr>
            <a:spLocks noGrp="1"/>
          </p:cNvSpPr>
          <p:nvPr>
            <p:ph type="sldNum" sz="quarter" idx="12"/>
          </p:nvPr>
        </p:nvSpPr>
        <p:spPr/>
        <p:txBody>
          <a:bodyPr/>
          <a:lstStyle>
            <a:lvl1pPr>
              <a:defRPr/>
            </a:lvl1pPr>
          </a:lstStyle>
          <a:p>
            <a:pPr>
              <a:defRPr/>
            </a:pPr>
            <a:fld id="{E870E417-613C-6643-A362-1F9BFE85EA33}" type="slidenum">
              <a:rPr lang="en-US" altLang="en-US"/>
              <a:pPr>
                <a:defRPr/>
              </a:pPr>
              <a:t>‹#›</a:t>
            </a:fld>
            <a:endParaRPr lang="en-US" altLang="en-US"/>
          </a:p>
        </p:txBody>
      </p:sp>
    </p:spTree>
    <p:extLst>
      <p:ext uri="{BB962C8B-B14F-4D97-AF65-F5344CB8AC3E}">
        <p14:creationId xmlns:p14="http://schemas.microsoft.com/office/powerpoint/2010/main" val="668599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2912B21-02A5-D94E-9B2F-7B84E4D790A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172FFC3-BAC6-E74E-8838-1DA0768B388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8D954B1-CFEB-A04D-82A3-F504A346F5F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0CACFCED-7404-F545-AF0B-2BE6ABF984AB}" type="datetimeFigureOut">
              <a:rPr lang="en-US" altLang="en-US"/>
              <a:pPr>
                <a:defRPr/>
              </a:pPr>
              <a:t>2/16/22</a:t>
            </a:fld>
            <a:endParaRPr lang="en-US" altLang="en-US"/>
          </a:p>
        </p:txBody>
      </p:sp>
      <p:sp>
        <p:nvSpPr>
          <p:cNvPr id="5" name="Footer Placeholder 4">
            <a:extLst>
              <a:ext uri="{FF2B5EF4-FFF2-40B4-BE49-F238E27FC236}">
                <a16:creationId xmlns:a16="http://schemas.microsoft.com/office/drawing/2014/main" id="{065F8ED1-00D5-2A49-A138-CCA0F905DC6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841B28FD-7AD9-D34C-830D-38CF39D7D50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78F3B161-C688-A641-B90B-4A1424669BE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0AB69FEF-DA13-9D40-A0A0-58662B52F436}"/>
              </a:ext>
            </a:extLst>
          </p:cNvPr>
          <p:cNvSpPr>
            <a:spLocks noGrp="1"/>
          </p:cNvSpPr>
          <p:nvPr>
            <p:ph type="title"/>
          </p:nvPr>
        </p:nvSpPr>
        <p:spPr>
          <a:xfrm>
            <a:off x="498475" y="965200"/>
            <a:ext cx="8229600" cy="3521075"/>
          </a:xfrm>
        </p:spPr>
        <p:txBody>
          <a:bodyPr/>
          <a:lstStyle/>
          <a:p>
            <a:r>
              <a:rPr lang="en-US" altLang="en-US" sz="6600" b="1" dirty="0"/>
              <a:t>PHOTOGRAPHY</a:t>
            </a:r>
            <a:br>
              <a:rPr lang="en-US" altLang="en-US" dirty="0"/>
            </a:br>
            <a:r>
              <a:rPr lang="en-US" altLang="en-US" sz="3600" dirty="0"/>
              <a:t>from the Greek</a:t>
            </a:r>
            <a:br>
              <a:rPr lang="en-US" altLang="en-US" sz="3600" dirty="0"/>
            </a:br>
            <a:r>
              <a:rPr lang="en-US" altLang="en-US" sz="3600" dirty="0"/>
              <a:t>Photos: Light   </a:t>
            </a:r>
            <a:r>
              <a:rPr lang="en-US" altLang="en-US" sz="3600" dirty="0" err="1"/>
              <a:t>Graphe</a:t>
            </a:r>
            <a:r>
              <a:rPr lang="en-US" altLang="en-US" sz="3600" dirty="0"/>
              <a:t>: Draw</a:t>
            </a:r>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descr="Crystal_Palace_Philip Henry Delamotte1854.jpg">
            <a:extLst>
              <a:ext uri="{FF2B5EF4-FFF2-40B4-BE49-F238E27FC236}">
                <a16:creationId xmlns:a16="http://schemas.microsoft.com/office/drawing/2014/main" id="{862CDF5B-D23B-A041-8B6A-B81E688683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5388" y="515938"/>
            <a:ext cx="6762750"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4">
            <a:extLst>
              <a:ext uri="{FF2B5EF4-FFF2-40B4-BE49-F238E27FC236}">
                <a16:creationId xmlns:a16="http://schemas.microsoft.com/office/drawing/2014/main" id="{D314E24F-FFC7-644E-B27D-EAD9EE649EEC}"/>
              </a:ext>
            </a:extLst>
          </p:cNvPr>
          <p:cNvSpPr txBox="1">
            <a:spLocks noChangeArrowheads="1"/>
          </p:cNvSpPr>
          <p:nvPr/>
        </p:nvSpPr>
        <p:spPr bwMode="auto">
          <a:xfrm>
            <a:off x="749300" y="5908675"/>
            <a:ext cx="797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a:t>The Crystal Palace at The Great Exhibition, by Philip Henry Delamotte, 1854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F96B4F7E-DD00-AF43-B4CB-AA031FB4751D}"/>
              </a:ext>
            </a:extLst>
          </p:cNvPr>
          <p:cNvSpPr>
            <a:spLocks noGrp="1"/>
          </p:cNvSpPr>
          <p:nvPr>
            <p:ph type="title"/>
          </p:nvPr>
        </p:nvSpPr>
        <p:spPr>
          <a:xfrm>
            <a:off x="2439988" y="5727700"/>
            <a:ext cx="3394075" cy="800100"/>
          </a:xfrm>
        </p:spPr>
        <p:txBody>
          <a:bodyPr/>
          <a:lstStyle/>
          <a:p>
            <a:pPr algn="l"/>
            <a:r>
              <a:rPr lang="fr-FR" altLang="en-US" sz="2400" b="1"/>
              <a:t>Joseph Nicéphore Niépce</a:t>
            </a:r>
            <a:br>
              <a:rPr lang="fr-FR" altLang="en-US" sz="2400"/>
            </a:br>
            <a:r>
              <a:rPr lang="fr-FR" altLang="en-US" sz="2000"/>
              <a:t>(</a:t>
            </a:r>
            <a:r>
              <a:rPr lang="en-US" altLang="en-US" sz="2000"/>
              <a:t>1765 – 1833)</a:t>
            </a:r>
          </a:p>
        </p:txBody>
      </p:sp>
      <p:pic>
        <p:nvPicPr>
          <p:cNvPr id="52226" name="Content Placeholder 3" descr="Joseph_Nicéphore_Niépce..jpg">
            <a:extLst>
              <a:ext uri="{FF2B5EF4-FFF2-40B4-BE49-F238E27FC236}">
                <a16:creationId xmlns:a16="http://schemas.microsoft.com/office/drawing/2014/main" id="{B1C68FFC-3B6D-E948-9C39-8BE1F3AD7B4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2051" r="-62051"/>
          <a:stretch>
            <a:fillRect/>
          </a:stretch>
        </p:blipFill>
        <p:spPr>
          <a:xfrm>
            <a:off x="-349250" y="274638"/>
            <a:ext cx="9842500" cy="5413375"/>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8963C263-B526-4947-82A0-FA328BE1B5DE}"/>
              </a:ext>
            </a:extLst>
          </p:cNvPr>
          <p:cNvSpPr>
            <a:spLocks noGrp="1"/>
          </p:cNvSpPr>
          <p:nvPr>
            <p:ph type="title"/>
          </p:nvPr>
        </p:nvSpPr>
        <p:spPr>
          <a:xfrm>
            <a:off x="2139950" y="5891213"/>
            <a:ext cx="4625975" cy="796925"/>
          </a:xfrm>
        </p:spPr>
        <p:txBody>
          <a:bodyPr/>
          <a:lstStyle/>
          <a:p>
            <a:pPr algn="l"/>
            <a:r>
              <a:rPr lang="fr-FR" altLang="en-US" sz="2400" b="1"/>
              <a:t>Louis Daguerre </a:t>
            </a:r>
            <a:r>
              <a:rPr lang="fr-FR" altLang="en-US" sz="2000"/>
              <a:t>(1787-1851)</a:t>
            </a:r>
            <a:endParaRPr lang="en-US" altLang="en-US" sz="2000"/>
          </a:p>
        </p:txBody>
      </p:sp>
      <p:pic>
        <p:nvPicPr>
          <p:cNvPr id="53250" name="Content Placeholder 3" descr="Louis_Daguerre_1.jpg">
            <a:extLst>
              <a:ext uri="{FF2B5EF4-FFF2-40B4-BE49-F238E27FC236}">
                <a16:creationId xmlns:a16="http://schemas.microsoft.com/office/drawing/2014/main" id="{0919DE40-8915-DB4A-94DC-C8747F451F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8409" r="-58409"/>
          <a:stretch>
            <a:fillRect/>
          </a:stretch>
        </p:blipFill>
        <p:spPr>
          <a:xfrm>
            <a:off x="-660400" y="282575"/>
            <a:ext cx="10463213" cy="5754688"/>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875FAAC9-911F-D841-8E20-20FE4C76D1C3}"/>
              </a:ext>
            </a:extLst>
          </p:cNvPr>
          <p:cNvSpPr>
            <a:spLocks noGrp="1"/>
          </p:cNvSpPr>
          <p:nvPr>
            <p:ph type="title"/>
          </p:nvPr>
        </p:nvSpPr>
        <p:spPr>
          <a:xfrm>
            <a:off x="5207000" y="508000"/>
            <a:ext cx="3594100" cy="1685925"/>
          </a:xfrm>
        </p:spPr>
        <p:txBody>
          <a:bodyPr anchor="t"/>
          <a:lstStyle/>
          <a:p>
            <a:pPr algn="l"/>
            <a:r>
              <a:rPr lang="en-US" altLang="en-US" sz="2400" b="1"/>
              <a:t>James Presley Ball</a:t>
            </a:r>
            <a:br>
              <a:rPr lang="en-US" altLang="en-US" sz="2400"/>
            </a:br>
            <a:r>
              <a:rPr lang="en-US" altLang="en-US" sz="1800"/>
              <a:t>(1825-1904)</a:t>
            </a:r>
            <a:br>
              <a:rPr lang="en-US" altLang="en-US" sz="2400"/>
            </a:br>
            <a:r>
              <a:rPr lang="en-US" altLang="en-US" sz="1800"/>
              <a:t>Prominent African-American abolitionist, entrepreneur, and </a:t>
            </a:r>
            <a:r>
              <a:rPr lang="fr-FR" altLang="en-US" sz="1800"/>
              <a:t>Daguerreotypist.</a:t>
            </a:r>
            <a:br>
              <a:rPr lang="fr-FR" altLang="en-US" sz="2400"/>
            </a:br>
            <a:endParaRPr lang="en-US" altLang="en-US" sz="2400"/>
          </a:p>
        </p:txBody>
      </p:sp>
      <p:pic>
        <p:nvPicPr>
          <p:cNvPr id="54274" name="Content Placeholder 1" descr="James_Presley_Ball_(1825-1904)_from_Willis_1993_from_Mumford_1980.jpg">
            <a:extLst>
              <a:ext uri="{FF2B5EF4-FFF2-40B4-BE49-F238E27FC236}">
                <a16:creationId xmlns:a16="http://schemas.microsoft.com/office/drawing/2014/main" id="{EEEC5D00-0294-E847-9A0F-82C619EB2C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29" r="18"/>
          <a:stretch>
            <a:fillRect/>
          </a:stretch>
        </p:blipFill>
        <p:spPr>
          <a:xfrm>
            <a:off x="596900" y="314325"/>
            <a:ext cx="4443413" cy="5956300"/>
          </a:xfrm>
        </p:spPr>
      </p:pic>
      <p:pic>
        <p:nvPicPr>
          <p:cNvPr id="54275" name="Picture 5" descr="1851-52ad-637.jpg">
            <a:extLst>
              <a:ext uri="{FF2B5EF4-FFF2-40B4-BE49-F238E27FC236}">
                <a16:creationId xmlns:a16="http://schemas.microsoft.com/office/drawing/2014/main" id="{A2C14C8E-8FD4-9E49-BC49-0CF44692B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675" y="2389188"/>
            <a:ext cx="3460750"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5CEC955F-C18B-0749-A252-7C643E603FD5}"/>
              </a:ext>
            </a:extLst>
          </p:cNvPr>
          <p:cNvSpPr>
            <a:spLocks noGrp="1"/>
          </p:cNvSpPr>
          <p:nvPr>
            <p:ph type="title"/>
          </p:nvPr>
        </p:nvSpPr>
        <p:spPr>
          <a:xfrm>
            <a:off x="2444750" y="5824538"/>
            <a:ext cx="5797550" cy="719137"/>
          </a:xfrm>
        </p:spPr>
        <p:txBody>
          <a:bodyPr/>
          <a:lstStyle/>
          <a:p>
            <a:pPr algn="l"/>
            <a:r>
              <a:rPr lang="en-US" altLang="en-US" sz="2400" b="1"/>
              <a:t>William Henry Fox Talbot</a:t>
            </a:r>
            <a:br>
              <a:rPr lang="en-US" altLang="en-US" sz="2400"/>
            </a:br>
            <a:r>
              <a:rPr lang="en-US" altLang="en-US" sz="2000"/>
              <a:t>(by John Moffat c. 1864)</a:t>
            </a:r>
          </a:p>
        </p:txBody>
      </p:sp>
      <p:pic>
        <p:nvPicPr>
          <p:cNvPr id="23554" name="Content Placeholder 3" descr="William_Henry_Fox_Talbot,_by_John_Moffat,_1864.jpg">
            <a:extLst>
              <a:ext uri="{FF2B5EF4-FFF2-40B4-BE49-F238E27FC236}">
                <a16:creationId xmlns:a16="http://schemas.microsoft.com/office/drawing/2014/main" id="{EBDF9CDA-11E5-7E49-B390-DE10EDD7AA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4951" r="-64951"/>
          <a:stretch>
            <a:fillRect/>
          </a:stretch>
        </p:blipFill>
        <p:spPr>
          <a:xfrm>
            <a:off x="-330200" y="412750"/>
            <a:ext cx="9766300" cy="5370513"/>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0B6738F4-D837-BC4F-B2F7-9C2DA7D91660}"/>
              </a:ext>
            </a:extLst>
          </p:cNvPr>
          <p:cNvSpPr>
            <a:spLocks noGrp="1"/>
          </p:cNvSpPr>
          <p:nvPr>
            <p:ph type="title"/>
          </p:nvPr>
        </p:nvSpPr>
        <p:spPr>
          <a:xfrm>
            <a:off x="2268538" y="5765800"/>
            <a:ext cx="4622800" cy="808038"/>
          </a:xfrm>
        </p:spPr>
        <p:txBody>
          <a:bodyPr/>
          <a:lstStyle/>
          <a:p>
            <a:pPr algn="l"/>
            <a:r>
              <a:rPr lang="nl-NL" altLang="en-US" sz="2400" b="1"/>
              <a:t>Sir John Frederick William Herschel</a:t>
            </a:r>
            <a:br>
              <a:rPr lang="nl-NL" altLang="en-US" sz="2400"/>
            </a:br>
            <a:r>
              <a:rPr lang="nl-NL" altLang="en-US" sz="2000"/>
              <a:t>(1792-1871)</a:t>
            </a:r>
            <a:endParaRPr lang="en-US" altLang="en-US" sz="2000"/>
          </a:p>
        </p:txBody>
      </p:sp>
      <p:pic>
        <p:nvPicPr>
          <p:cNvPr id="55298" name="Content Placeholder 3" descr="Sir John Frederick William Herschel.JPG">
            <a:extLst>
              <a:ext uri="{FF2B5EF4-FFF2-40B4-BE49-F238E27FC236}">
                <a16:creationId xmlns:a16="http://schemas.microsoft.com/office/drawing/2014/main" id="{713816D6-E7C2-3A4F-8D8D-E67D71DE76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4352" r="-74352"/>
          <a:stretch>
            <a:fillRect/>
          </a:stretch>
        </p:blipFill>
        <p:spPr>
          <a:xfrm>
            <a:off x="-317500" y="303213"/>
            <a:ext cx="9793288" cy="53848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1D20494A-FB2F-CF4F-9A3C-F5B93E15AD47}"/>
              </a:ext>
            </a:extLst>
          </p:cNvPr>
          <p:cNvSpPr>
            <a:spLocks noGrp="1"/>
          </p:cNvSpPr>
          <p:nvPr>
            <p:ph type="title"/>
          </p:nvPr>
        </p:nvSpPr>
        <p:spPr>
          <a:xfrm>
            <a:off x="5156200" y="274638"/>
            <a:ext cx="3679825" cy="3260725"/>
          </a:xfrm>
        </p:spPr>
        <p:txBody>
          <a:bodyPr anchor="t"/>
          <a:lstStyle/>
          <a:p>
            <a:pPr algn="l"/>
            <a:r>
              <a:rPr lang="en-US" altLang="en-US" sz="2400" b="1"/>
              <a:t>Augustus Washington</a:t>
            </a:r>
            <a:r>
              <a:rPr lang="en-US" altLang="en-US" sz="2400"/>
              <a:t> </a:t>
            </a:r>
            <a:br>
              <a:rPr lang="en-US" altLang="en-US" sz="1800"/>
            </a:br>
            <a:r>
              <a:rPr lang="en-US" altLang="en-US" sz="1800"/>
              <a:t>(c. 1820 – June 7, 1875) was an American photographer and daguerreotypist. He was born in New Jersey as a free person of color and immigrated to Liberia in 1852. He is one of the few African-American daguerreotypists whose career has been documented.</a:t>
            </a:r>
            <a:br>
              <a:rPr lang="en-US" altLang="en-US" sz="1800"/>
            </a:br>
            <a:br>
              <a:rPr lang="en-US" altLang="en-US" sz="1800"/>
            </a:br>
            <a:r>
              <a:rPr lang="en-US" altLang="en-US" sz="1200"/>
              <a:t>Portrait of </a:t>
            </a:r>
            <a:r>
              <a:rPr lang="en-US" altLang="en-US" sz="1200" b="1"/>
              <a:t>Joseph Jenkins Roberts (</a:t>
            </a:r>
            <a:r>
              <a:rPr lang="en-US" altLang="en-US" sz="1200"/>
              <a:t>c. 1854)</a:t>
            </a:r>
            <a:br>
              <a:rPr lang="en-US" altLang="en-US" sz="1400" b="1"/>
            </a:br>
            <a:endParaRPr lang="en-US" altLang="en-US" sz="1400"/>
          </a:p>
        </p:txBody>
      </p:sp>
      <p:pic>
        <p:nvPicPr>
          <p:cNvPr id="56322" name="Picture 2">
            <a:extLst>
              <a:ext uri="{FF2B5EF4-FFF2-40B4-BE49-F238E27FC236}">
                <a16:creationId xmlns:a16="http://schemas.microsoft.com/office/drawing/2014/main" id="{255CA2AB-E922-864B-B78A-8FAB11EC92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5750" y="601663"/>
            <a:ext cx="4572000" cy="5356225"/>
          </a:xfrm>
        </p:spPr>
      </p:pic>
      <p:pic>
        <p:nvPicPr>
          <p:cNvPr id="56323" name="Picture 4">
            <a:extLst>
              <a:ext uri="{FF2B5EF4-FFF2-40B4-BE49-F238E27FC236}">
                <a16:creationId xmlns:a16="http://schemas.microsoft.com/office/drawing/2014/main" id="{D432725E-7B03-DF43-A27D-C84C9B0C2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975" y="3535363"/>
            <a:ext cx="36798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E7C21E1C-12C7-004A-86EE-CF809712D2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62375" y="411163"/>
            <a:ext cx="4670425" cy="5453062"/>
          </a:xfrm>
        </p:spPr>
      </p:pic>
      <p:pic>
        <p:nvPicPr>
          <p:cNvPr id="57346" name="Picture 4">
            <a:extLst>
              <a:ext uri="{FF2B5EF4-FFF2-40B4-BE49-F238E27FC236}">
                <a16:creationId xmlns:a16="http://schemas.microsoft.com/office/drawing/2014/main" id="{C79DD474-CEA2-1D43-A5EE-659ADE135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588" y="3035300"/>
            <a:ext cx="2528887"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1">
            <a:extLst>
              <a:ext uri="{FF2B5EF4-FFF2-40B4-BE49-F238E27FC236}">
                <a16:creationId xmlns:a16="http://schemas.microsoft.com/office/drawing/2014/main" id="{3C7DCA81-9990-1A43-AE81-4FD78517B401}"/>
              </a:ext>
            </a:extLst>
          </p:cNvPr>
          <p:cNvSpPr>
            <a:spLocks noGrp="1"/>
          </p:cNvSpPr>
          <p:nvPr>
            <p:ph type="title"/>
          </p:nvPr>
        </p:nvSpPr>
        <p:spPr>
          <a:xfrm>
            <a:off x="695325" y="328613"/>
            <a:ext cx="2951163" cy="2816225"/>
          </a:xfrm>
        </p:spPr>
        <p:txBody>
          <a:bodyPr anchor="t"/>
          <a:lstStyle/>
          <a:p>
            <a:pPr algn="l"/>
            <a:r>
              <a:rPr lang="en-US" altLang="en-US" sz="1400" b="1"/>
              <a:t>Julia Margaret Cameron</a:t>
            </a:r>
            <a:r>
              <a:rPr lang="en-US" altLang="en-US" sz="1400"/>
              <a:t> </a:t>
            </a:r>
            <a:br>
              <a:rPr lang="en-US" altLang="en-US" sz="1400"/>
            </a:br>
            <a:r>
              <a:rPr lang="en-US" altLang="en-US" sz="1400"/>
              <a:t>(1815 – 1879) was a British photographer who is considered one of the most important portraitists of the 19th century. She is known for her soft-focus close-ups of famous Victorian men and for illustrative images depicting characters from mythology, Christianity, and literature. She also produced sensitive portraits of women and children.</a:t>
            </a:r>
            <a:endParaRPr lang="en-US" altLang="en-US" sz="1200"/>
          </a:p>
        </p:txBody>
      </p:sp>
      <p:sp>
        <p:nvSpPr>
          <p:cNvPr id="57348" name="TextBox 4">
            <a:extLst>
              <a:ext uri="{FF2B5EF4-FFF2-40B4-BE49-F238E27FC236}">
                <a16:creationId xmlns:a16="http://schemas.microsoft.com/office/drawing/2014/main" id="{BC947AF6-6A9F-5F41-A34B-99E4D7159D9C}"/>
              </a:ext>
            </a:extLst>
          </p:cNvPr>
          <p:cNvSpPr txBox="1">
            <a:spLocks noChangeArrowheads="1"/>
          </p:cNvSpPr>
          <p:nvPr/>
        </p:nvSpPr>
        <p:spPr bwMode="auto">
          <a:xfrm>
            <a:off x="3743325" y="5942013"/>
            <a:ext cx="4762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200"/>
              <a:t>(c. 1870 by Henry Herschel Hay Cameron)</a:t>
            </a:r>
          </a:p>
        </p:txBody>
      </p:sp>
      <p:sp>
        <p:nvSpPr>
          <p:cNvPr id="57349" name="TextBox 5">
            <a:extLst>
              <a:ext uri="{FF2B5EF4-FFF2-40B4-BE49-F238E27FC236}">
                <a16:creationId xmlns:a16="http://schemas.microsoft.com/office/drawing/2014/main" id="{D81B2145-A83A-D64B-A032-2E6F1EB39FCF}"/>
              </a:ext>
            </a:extLst>
          </p:cNvPr>
          <p:cNvSpPr txBox="1">
            <a:spLocks noChangeArrowheads="1"/>
          </p:cNvSpPr>
          <p:nvPr/>
        </p:nvSpPr>
        <p:spPr bwMode="auto">
          <a:xfrm>
            <a:off x="763588" y="6080125"/>
            <a:ext cx="272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200"/>
              <a:t>(c. 1864 portrait of Annie Philpot by</a:t>
            </a:r>
          </a:p>
          <a:p>
            <a:pPr eaLnBrk="1" hangingPunct="1"/>
            <a:r>
              <a:rPr lang="en-US" altLang="en-US" sz="1200"/>
              <a:t>Julia Margaret Cameron)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Content Placeholder 3" descr="1850s roger fenton.jpg">
            <a:extLst>
              <a:ext uri="{FF2B5EF4-FFF2-40B4-BE49-F238E27FC236}">
                <a16:creationId xmlns:a16="http://schemas.microsoft.com/office/drawing/2014/main" id="{6D67D230-C27C-0D4E-B72E-FA9766A647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2342" r="-72342"/>
          <a:stretch>
            <a:fillRect/>
          </a:stretch>
        </p:blipFill>
        <p:spPr>
          <a:xfrm>
            <a:off x="-127000" y="274638"/>
            <a:ext cx="9398000" cy="5168900"/>
          </a:xfrm>
        </p:spPr>
      </p:pic>
      <p:sp>
        <p:nvSpPr>
          <p:cNvPr id="58370" name="Title 1">
            <a:extLst>
              <a:ext uri="{FF2B5EF4-FFF2-40B4-BE49-F238E27FC236}">
                <a16:creationId xmlns:a16="http://schemas.microsoft.com/office/drawing/2014/main" id="{01864013-083B-734B-B9C9-FAE2983B0DE1}"/>
              </a:ext>
            </a:extLst>
          </p:cNvPr>
          <p:cNvSpPr>
            <a:spLocks noGrp="1"/>
          </p:cNvSpPr>
          <p:nvPr>
            <p:ph type="title"/>
          </p:nvPr>
        </p:nvSpPr>
        <p:spPr>
          <a:xfrm>
            <a:off x="2652713" y="5443538"/>
            <a:ext cx="5411787" cy="1139825"/>
          </a:xfrm>
        </p:spPr>
        <p:txBody>
          <a:bodyPr anchor="t"/>
          <a:lstStyle/>
          <a:p>
            <a:pPr algn="l"/>
            <a:r>
              <a:rPr lang="es-ES_tradnl" altLang="en-US" sz="2400" b="1"/>
              <a:t>Roger Fenton </a:t>
            </a:r>
            <a:r>
              <a:rPr lang="es-ES_tradnl" altLang="en-US" sz="2000"/>
              <a:t>(1819-1869)</a:t>
            </a:r>
            <a:br>
              <a:rPr lang="es-ES_tradnl" altLang="en-US" sz="2400"/>
            </a:br>
            <a:r>
              <a:rPr lang="es-ES_tradnl" altLang="en-US" sz="2000"/>
              <a:t>Early War Photographer </a:t>
            </a:r>
            <a:br>
              <a:rPr lang="es-ES_tradnl" altLang="en-US" sz="2000"/>
            </a:br>
            <a:r>
              <a:rPr lang="es-ES_tradnl" altLang="en-US" sz="2000"/>
              <a:t>(Crimean War) </a:t>
            </a:r>
            <a:br>
              <a:rPr lang="es-ES_tradnl" altLang="en-US" sz="2400"/>
            </a:br>
            <a:endParaRPr lang="en-US" altLang="en-US"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60A0050F-5AB7-0A4A-8595-C90243A3D37C}"/>
              </a:ext>
            </a:extLst>
          </p:cNvPr>
          <p:cNvSpPr>
            <a:spLocks noGrp="1"/>
          </p:cNvSpPr>
          <p:nvPr>
            <p:ph type="title"/>
          </p:nvPr>
        </p:nvSpPr>
        <p:spPr>
          <a:xfrm>
            <a:off x="371475" y="3429000"/>
            <a:ext cx="4492625" cy="1752600"/>
          </a:xfrm>
        </p:spPr>
        <p:txBody>
          <a:bodyPr anchor="t"/>
          <a:lstStyle/>
          <a:p>
            <a:pPr algn="l"/>
            <a:r>
              <a:rPr lang="en-US" altLang="en-US" sz="1800" b="1"/>
              <a:t>Yu Xunling</a:t>
            </a:r>
            <a:r>
              <a:rPr lang="en-US" altLang="en-US" sz="1800"/>
              <a:t> (</a:t>
            </a:r>
            <a:r>
              <a:rPr lang="ja-JP" altLang="en-US" sz="1800"/>
              <a:t>裕 勋 龄</a:t>
            </a:r>
            <a:r>
              <a:rPr lang="en-US" altLang="ja-JP" sz="1800"/>
              <a:t>; </a:t>
            </a:r>
            <a:r>
              <a:rPr lang="en-US" altLang="en-US" sz="1800" i="1"/>
              <a:t>Yù Xūnlíng ; 1880–1943</a:t>
            </a:r>
            <a:r>
              <a:rPr lang="en-US" altLang="en-US" sz="1800"/>
              <a:t>) was a Chinese photographer, and the widow Empress Cixi's court photographer during the late Qing Dynasty. He was the only photographer allowed by the widowed empress to photograph her.</a:t>
            </a:r>
            <a:br>
              <a:rPr lang="en-US" altLang="en-US" sz="1800"/>
            </a:br>
            <a:br>
              <a:rPr lang="en-US" altLang="en-US" sz="1800"/>
            </a:br>
            <a:endParaRPr lang="en-US" altLang="en-US" sz="1800"/>
          </a:p>
        </p:txBody>
      </p:sp>
      <p:pic>
        <p:nvPicPr>
          <p:cNvPr id="59394" name="Picture 2" descr="Yu Xunling">
            <a:extLst>
              <a:ext uri="{FF2B5EF4-FFF2-40B4-BE49-F238E27FC236}">
                <a16:creationId xmlns:a16="http://schemas.microsoft.com/office/drawing/2014/main" id="{33E2DE24-A0C3-AE4F-9B66-1473FEB040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1475" y="287338"/>
            <a:ext cx="4200525" cy="3033712"/>
          </a:xfrm>
        </p:spPr>
      </p:pic>
      <p:pic>
        <p:nvPicPr>
          <p:cNvPr id="59395" name="Picture 4" descr="cx101_SCGR251">
            <a:extLst>
              <a:ext uri="{FF2B5EF4-FFF2-40B4-BE49-F238E27FC236}">
                <a16:creationId xmlns:a16="http://schemas.microsoft.com/office/drawing/2014/main" id="{92FEE869-9784-3746-A220-5898BDD60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825" y="279400"/>
            <a:ext cx="366395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3">
            <a:extLst>
              <a:ext uri="{FF2B5EF4-FFF2-40B4-BE49-F238E27FC236}">
                <a16:creationId xmlns:a16="http://schemas.microsoft.com/office/drawing/2014/main" id="{B522A26D-58A7-8049-ABEA-6B384872FD81}"/>
              </a:ext>
            </a:extLst>
          </p:cNvPr>
          <p:cNvSpPr txBox="1">
            <a:spLocks noChangeArrowheads="1"/>
          </p:cNvSpPr>
          <p:nvPr/>
        </p:nvSpPr>
        <p:spPr bwMode="auto">
          <a:xfrm>
            <a:off x="371475" y="5289550"/>
            <a:ext cx="77914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400" i="1"/>
              <a:t>Few photographs remain of the Empress Dowager Cixi (1835–1908), China’s notorious head of state during the final decades of the imperial era. Cixi used photographs to model perceptions of her character at the very moment photography was becoming a mass-media vehicle and the Qing dynasty (1644 to 1912) was struggling to survive in a hostile imperialistic world.</a:t>
            </a:r>
            <a:endParaRPr lang="en-US" altLang="en-US"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Content Placeholder 3" descr="Moon__Earth__Sun_by_BamiBimiBanaan.jpg">
            <a:extLst>
              <a:ext uri="{FF2B5EF4-FFF2-40B4-BE49-F238E27FC236}">
                <a16:creationId xmlns:a16="http://schemas.microsoft.com/office/drawing/2014/main" id="{C9320EAD-663F-DD4B-A085-5BDE2266C5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5263" y="674688"/>
            <a:ext cx="8788400" cy="4833937"/>
          </a:xfrm>
        </p:spPr>
      </p:pic>
      <p:sp>
        <p:nvSpPr>
          <p:cNvPr id="14338" name="TextBox 4">
            <a:extLst>
              <a:ext uri="{FF2B5EF4-FFF2-40B4-BE49-F238E27FC236}">
                <a16:creationId xmlns:a16="http://schemas.microsoft.com/office/drawing/2014/main" id="{5E12ED09-405D-4347-8561-EA83281DFCBD}"/>
              </a:ext>
            </a:extLst>
          </p:cNvPr>
          <p:cNvSpPr txBox="1">
            <a:spLocks noChangeArrowheads="1"/>
          </p:cNvSpPr>
          <p:nvPr/>
        </p:nvSpPr>
        <p:spPr bwMode="auto">
          <a:xfrm>
            <a:off x="195263" y="5637213"/>
            <a:ext cx="59197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It all starts with light… and ends with light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Roger_Fenton's_wagon1885.jpg">
            <a:extLst>
              <a:ext uri="{FF2B5EF4-FFF2-40B4-BE49-F238E27FC236}">
                <a16:creationId xmlns:a16="http://schemas.microsoft.com/office/drawing/2014/main" id="{34ADD6F1-7FC4-7043-AF5D-ED8B1102A9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4850" y="207963"/>
            <a:ext cx="52117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4">
            <a:extLst>
              <a:ext uri="{FF2B5EF4-FFF2-40B4-BE49-F238E27FC236}">
                <a16:creationId xmlns:a16="http://schemas.microsoft.com/office/drawing/2014/main" id="{578B7B01-6CA3-544C-81EB-63E8F54B5130}"/>
              </a:ext>
            </a:extLst>
          </p:cNvPr>
          <p:cNvSpPr txBox="1">
            <a:spLocks noChangeArrowheads="1"/>
          </p:cNvSpPr>
          <p:nvPr/>
        </p:nvSpPr>
        <p:spPr bwMode="auto">
          <a:xfrm>
            <a:off x="1701800" y="6015038"/>
            <a:ext cx="5748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Roger Fenton's photographic van, circa 1855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Photographer-studio-1893.jpg">
            <a:extLst>
              <a:ext uri="{FF2B5EF4-FFF2-40B4-BE49-F238E27FC236}">
                <a16:creationId xmlns:a16="http://schemas.microsoft.com/office/drawing/2014/main" id="{5237EF0C-E7A8-844D-A70B-741B6B09B4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781050"/>
            <a:ext cx="6569075"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Box 4">
            <a:extLst>
              <a:ext uri="{FF2B5EF4-FFF2-40B4-BE49-F238E27FC236}">
                <a16:creationId xmlns:a16="http://schemas.microsoft.com/office/drawing/2014/main" id="{DB2A0DF8-D292-174B-B461-EFE778719354}"/>
              </a:ext>
            </a:extLst>
          </p:cNvPr>
          <p:cNvSpPr txBox="1">
            <a:spLocks noChangeArrowheads="1"/>
          </p:cNvSpPr>
          <p:nvPr/>
        </p:nvSpPr>
        <p:spPr bwMode="auto">
          <a:xfrm>
            <a:off x="2414588" y="5665788"/>
            <a:ext cx="4332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Photographer’s Studio circa 1895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descr="brownie.jpg">
            <a:extLst>
              <a:ext uri="{FF2B5EF4-FFF2-40B4-BE49-F238E27FC236}">
                <a16:creationId xmlns:a16="http://schemas.microsoft.com/office/drawing/2014/main" id="{3B5D2BA1-A6FB-6C46-BA19-BF16B3FBE1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5700" y="641350"/>
            <a:ext cx="4525963"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4">
            <a:extLst>
              <a:ext uri="{FF2B5EF4-FFF2-40B4-BE49-F238E27FC236}">
                <a16:creationId xmlns:a16="http://schemas.microsoft.com/office/drawing/2014/main" id="{DAD271C0-8773-A841-A38A-89EEA79373A6}"/>
              </a:ext>
            </a:extLst>
          </p:cNvPr>
          <p:cNvSpPr txBox="1">
            <a:spLocks noChangeArrowheads="1"/>
          </p:cNvSpPr>
          <p:nvPr/>
        </p:nvSpPr>
        <p:spPr bwMode="auto">
          <a:xfrm>
            <a:off x="1855788" y="5799138"/>
            <a:ext cx="56737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Eastman Kodak Brownie Camera, circa 1900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rolleiflexes-800.jpg">
            <a:extLst>
              <a:ext uri="{FF2B5EF4-FFF2-40B4-BE49-F238E27FC236}">
                <a16:creationId xmlns:a16="http://schemas.microsoft.com/office/drawing/2014/main" id="{3F925F17-2D37-AB46-986B-DF3597FA79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0525" y="865188"/>
            <a:ext cx="59928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descr="3485-004-46554AED.gif">
            <a:extLst>
              <a:ext uri="{FF2B5EF4-FFF2-40B4-BE49-F238E27FC236}">
                <a16:creationId xmlns:a16="http://schemas.microsoft.com/office/drawing/2014/main" id="{08E66376-CD34-1342-BB0C-78970F7D9E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619125"/>
            <a:ext cx="499745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zeiss_ikon.jpg">
            <a:extLst>
              <a:ext uri="{FF2B5EF4-FFF2-40B4-BE49-F238E27FC236}">
                <a16:creationId xmlns:a16="http://schemas.microsoft.com/office/drawing/2014/main" id="{971CE50E-E0F8-074D-B971-D526F3EA5E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6913" y="828675"/>
            <a:ext cx="5330825"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descr="vintage-canon-ae-1-program-slr-camera1.jpg">
            <a:extLst>
              <a:ext uri="{FF2B5EF4-FFF2-40B4-BE49-F238E27FC236}">
                <a16:creationId xmlns:a16="http://schemas.microsoft.com/office/drawing/2014/main" id="{EF986EC8-61D4-C24D-9181-6B24AC8CF9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0363" y="1046163"/>
            <a:ext cx="613092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descr="nikon d90 dslr.JPG">
            <a:extLst>
              <a:ext uri="{FF2B5EF4-FFF2-40B4-BE49-F238E27FC236}">
                <a16:creationId xmlns:a16="http://schemas.microsoft.com/office/drawing/2014/main" id="{AAB23AA6-51F8-0B4B-A5BF-4E92CDEBFF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4475" y="192088"/>
            <a:ext cx="6397625" cy="624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19B96C23-0298-0746-A8F4-182E62A27F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75" y="788988"/>
            <a:ext cx="8477250" cy="51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a:extLst>
              <a:ext uri="{FF2B5EF4-FFF2-40B4-BE49-F238E27FC236}">
                <a16:creationId xmlns:a16="http://schemas.microsoft.com/office/drawing/2014/main" id="{A3E1C3F9-1FDA-F349-9E2E-AA3A36369C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8875" y="268288"/>
            <a:ext cx="6731000" cy="628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descr="electromagnetic-spectrum.jpg">
            <a:extLst>
              <a:ext uri="{FF2B5EF4-FFF2-40B4-BE49-F238E27FC236}">
                <a16:creationId xmlns:a16="http://schemas.microsoft.com/office/drawing/2014/main" id="{0E409CEB-F8C8-F045-8F27-6A712D18DA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950" y="577850"/>
            <a:ext cx="7918450"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AECF5-F130-2342-A554-ED48A35FA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854272"/>
            <a:ext cx="7543800" cy="4810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829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0AEBF4D4-67E9-284D-8075-DF16C43DA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48" y="975123"/>
            <a:ext cx="8782149" cy="459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562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buildings next to a body of water&#10;&#10;Description automatically generated with low confidence">
            <a:extLst>
              <a:ext uri="{FF2B5EF4-FFF2-40B4-BE49-F238E27FC236}">
                <a16:creationId xmlns:a16="http://schemas.microsoft.com/office/drawing/2014/main" id="{A239DFC0-79AB-9640-8C38-5B7A2975F84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093245" y="202575"/>
            <a:ext cx="4957508" cy="3305005"/>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F19CC30E-4DA8-D540-8541-654730B52CB2}"/>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34124" y="3698082"/>
            <a:ext cx="8475751" cy="2354375"/>
          </a:xfrm>
          <a:prstGeom prst="rect">
            <a:avLst/>
          </a:prstGeom>
        </p:spPr>
      </p:pic>
    </p:spTree>
    <p:extLst>
      <p:ext uri="{BB962C8B-B14F-4D97-AF65-F5344CB8AC3E}">
        <p14:creationId xmlns:p14="http://schemas.microsoft.com/office/powerpoint/2010/main" val="665458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grass, sky, outdoor&#10;&#10;Description automatically generated">
            <a:extLst>
              <a:ext uri="{FF2B5EF4-FFF2-40B4-BE49-F238E27FC236}">
                <a16:creationId xmlns:a16="http://schemas.microsoft.com/office/drawing/2014/main" id="{41DB54D8-2D2B-024A-B63D-5E9D9B2AFE8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636811" y="212034"/>
            <a:ext cx="5870376" cy="3216966"/>
          </a:xfrm>
          <a:prstGeom prst="rect">
            <a:avLst/>
          </a:prstGeom>
        </p:spPr>
      </p:pic>
      <p:pic>
        <p:nvPicPr>
          <p:cNvPr id="7" name="Picture 6" descr="A picture containing text, grass, outdoor&#10;&#10;Description automatically generated">
            <a:extLst>
              <a:ext uri="{FF2B5EF4-FFF2-40B4-BE49-F238E27FC236}">
                <a16:creationId xmlns:a16="http://schemas.microsoft.com/office/drawing/2014/main" id="{66439C2C-B3BC-9145-A363-40C806BE8405}"/>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05503" y="3575434"/>
            <a:ext cx="6132993" cy="2974501"/>
          </a:xfrm>
          <a:prstGeom prst="rect">
            <a:avLst/>
          </a:prstGeom>
        </p:spPr>
      </p:pic>
    </p:spTree>
    <p:extLst>
      <p:ext uri="{BB962C8B-B14F-4D97-AF65-F5344CB8AC3E}">
        <p14:creationId xmlns:p14="http://schemas.microsoft.com/office/powerpoint/2010/main" val="3960164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E03FC648-9294-594F-AF57-B00F609ED0DF}"/>
              </a:ext>
            </a:extLst>
          </p:cNvPr>
          <p:cNvSpPr>
            <a:spLocks noChangeArrowheads="1"/>
          </p:cNvSpPr>
          <p:nvPr/>
        </p:nvSpPr>
        <p:spPr bwMode="auto">
          <a:xfrm>
            <a:off x="396875" y="561975"/>
            <a:ext cx="8207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Standard Shutter Speeds:</a:t>
            </a:r>
          </a:p>
          <a:p>
            <a:pPr eaLnBrk="1" hangingPunct="1">
              <a:spcBef>
                <a:spcPct val="0"/>
              </a:spcBef>
              <a:buFontTx/>
              <a:buNone/>
            </a:pPr>
            <a:endParaRPr lang="en-US" altLang="en-US" sz="2400"/>
          </a:p>
          <a:p>
            <a:pPr eaLnBrk="1" hangingPunct="1">
              <a:spcBef>
                <a:spcPct val="0"/>
              </a:spcBef>
              <a:buFontTx/>
              <a:buNone/>
            </a:pPr>
            <a:r>
              <a:rPr lang="en-US" altLang="en-US" sz="2400"/>
              <a:t>1/4    1/8    1/15    1/30    1/60    1/125    1/250    1/500    1/1000</a:t>
            </a:r>
          </a:p>
        </p:txBody>
      </p:sp>
      <p:sp>
        <p:nvSpPr>
          <p:cNvPr id="36866" name="Rectangle 2">
            <a:extLst>
              <a:ext uri="{FF2B5EF4-FFF2-40B4-BE49-F238E27FC236}">
                <a16:creationId xmlns:a16="http://schemas.microsoft.com/office/drawing/2014/main" id="{69745F58-081C-6943-953A-F2B00099855C}"/>
              </a:ext>
            </a:extLst>
          </p:cNvPr>
          <p:cNvSpPr>
            <a:spLocks noChangeArrowheads="1"/>
          </p:cNvSpPr>
          <p:nvPr/>
        </p:nvSpPr>
        <p:spPr bwMode="auto">
          <a:xfrm>
            <a:off x="396875" y="2165350"/>
            <a:ext cx="52181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Standard f-stops:</a:t>
            </a:r>
          </a:p>
          <a:p>
            <a:pPr eaLnBrk="1" hangingPunct="1">
              <a:spcBef>
                <a:spcPct val="0"/>
              </a:spcBef>
              <a:buFontTx/>
              <a:buNone/>
            </a:pPr>
            <a:endParaRPr lang="en-US" altLang="en-US" sz="2400"/>
          </a:p>
          <a:p>
            <a:pPr eaLnBrk="1" hangingPunct="1">
              <a:spcBef>
                <a:spcPct val="0"/>
              </a:spcBef>
              <a:buFontTx/>
              <a:buNone/>
            </a:pPr>
            <a:r>
              <a:rPr lang="en-US" altLang="en-US" sz="2400"/>
              <a:t>1.4    2.0    2.8    4    5.6    8    11    16    22 </a:t>
            </a:r>
          </a:p>
        </p:txBody>
      </p:sp>
      <p:sp>
        <p:nvSpPr>
          <p:cNvPr id="36867" name="Rectangle 3">
            <a:extLst>
              <a:ext uri="{FF2B5EF4-FFF2-40B4-BE49-F238E27FC236}">
                <a16:creationId xmlns:a16="http://schemas.microsoft.com/office/drawing/2014/main" id="{A915B3C7-BEF1-024D-8780-2A43E5EAA734}"/>
              </a:ext>
            </a:extLst>
          </p:cNvPr>
          <p:cNvSpPr>
            <a:spLocks noChangeArrowheads="1"/>
          </p:cNvSpPr>
          <p:nvPr/>
        </p:nvSpPr>
        <p:spPr bwMode="auto">
          <a:xfrm>
            <a:off x="396875" y="4222750"/>
            <a:ext cx="7794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Shutter Speed</a:t>
            </a:r>
          </a:p>
          <a:p>
            <a:pPr eaLnBrk="1" hangingPunct="1">
              <a:spcBef>
                <a:spcPct val="0"/>
              </a:spcBef>
              <a:buFontTx/>
              <a:buNone/>
            </a:pPr>
            <a:r>
              <a:rPr lang="en-US" altLang="en-US" sz="1800"/>
              <a:t> 	1/8 	   1/15 	1/30 	1/60 	</a:t>
            </a:r>
            <a:r>
              <a:rPr lang="en-US" altLang="en-US" sz="1800" b="1"/>
              <a:t>1/125 </a:t>
            </a:r>
            <a:r>
              <a:rPr lang="en-US" altLang="en-US" sz="1800"/>
              <a:t>	1/250 	1/500 	1/1000</a:t>
            </a:r>
          </a:p>
          <a:p>
            <a:pPr eaLnBrk="1" hangingPunct="1">
              <a:spcBef>
                <a:spcPct val="0"/>
              </a:spcBef>
              <a:buFontTx/>
              <a:buNone/>
            </a:pPr>
            <a:r>
              <a:rPr lang="en-US" altLang="en-US" sz="1800"/>
              <a:t>f/stop </a:t>
            </a:r>
          </a:p>
          <a:p>
            <a:pPr eaLnBrk="1" hangingPunct="1">
              <a:spcBef>
                <a:spcPct val="0"/>
              </a:spcBef>
              <a:buFontTx/>
              <a:buNone/>
            </a:pPr>
            <a:r>
              <a:rPr lang="en-US" altLang="en-US" sz="1800"/>
              <a:t>	f/32    f/22 	f/16 	         f/11 	         </a:t>
            </a:r>
            <a:r>
              <a:rPr lang="en-US" altLang="en-US" sz="1800" b="1"/>
              <a:t> f/8 </a:t>
            </a:r>
            <a:r>
              <a:rPr lang="en-US" altLang="en-US" sz="1800"/>
              <a:t>	         f/5.6 	  f/4   	f/2.8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2">
            <a:extLst>
              <a:ext uri="{FF2B5EF4-FFF2-40B4-BE49-F238E27FC236}">
                <a16:creationId xmlns:a16="http://schemas.microsoft.com/office/drawing/2014/main" id="{CCA5158C-3C9B-F248-915D-90A26F20C715}"/>
              </a:ext>
            </a:extLst>
          </p:cNvPr>
          <p:cNvSpPr txBox="1">
            <a:spLocks noChangeArrowheads="1"/>
          </p:cNvSpPr>
          <p:nvPr/>
        </p:nvSpPr>
        <p:spPr bwMode="auto">
          <a:xfrm>
            <a:off x="793750" y="587375"/>
            <a:ext cx="325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Sensor Sensitivity aka ISO or ASA</a:t>
            </a:r>
          </a:p>
        </p:txBody>
      </p:sp>
      <p:pic>
        <p:nvPicPr>
          <p:cNvPr id="37890" name="Picture 1" descr="iso_examples.jpg">
            <a:extLst>
              <a:ext uri="{FF2B5EF4-FFF2-40B4-BE49-F238E27FC236}">
                <a16:creationId xmlns:a16="http://schemas.microsoft.com/office/drawing/2014/main" id="{D74135C1-A954-954F-99CD-A1CB42584EB8}"/>
              </a:ext>
            </a:extLst>
          </p:cNvPr>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573088" y="1219200"/>
            <a:ext cx="385445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2" descr="low-light-examples.jpg">
            <a:extLst>
              <a:ext uri="{FF2B5EF4-FFF2-40B4-BE49-F238E27FC236}">
                <a16:creationId xmlns:a16="http://schemas.microsoft.com/office/drawing/2014/main" id="{F62ED606-2044-0E4B-8D9F-1569837F8F08}"/>
              </a:ext>
            </a:extLst>
          </p:cNvPr>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583113" y="587375"/>
            <a:ext cx="406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2">
            <a:extLst>
              <a:ext uri="{FF2B5EF4-FFF2-40B4-BE49-F238E27FC236}">
                <a16:creationId xmlns:a16="http://schemas.microsoft.com/office/drawing/2014/main" id="{5A371A10-A94D-3946-B60C-12F94856C97C}"/>
              </a:ext>
            </a:extLst>
          </p:cNvPr>
          <p:cNvSpPr txBox="1">
            <a:spLocks noChangeArrowheads="1"/>
          </p:cNvSpPr>
          <p:nvPr/>
        </p:nvSpPr>
        <p:spPr bwMode="auto">
          <a:xfrm>
            <a:off x="158750" y="606425"/>
            <a:ext cx="3024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Depth of Field Example</a:t>
            </a:r>
          </a:p>
        </p:txBody>
      </p:sp>
      <p:pic>
        <p:nvPicPr>
          <p:cNvPr id="38914" name="Picture 1" descr="image055.gif">
            <a:extLst>
              <a:ext uri="{FF2B5EF4-FFF2-40B4-BE49-F238E27FC236}">
                <a16:creationId xmlns:a16="http://schemas.microsoft.com/office/drawing/2014/main" id="{8915305F-510D-484D-8CDF-DCD1321F52A2}"/>
              </a:ext>
            </a:extLst>
          </p:cNvPr>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74625" y="1316038"/>
            <a:ext cx="8883650"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3" descr="depth_lg.jpg">
            <a:extLst>
              <a:ext uri="{FF2B5EF4-FFF2-40B4-BE49-F238E27FC236}">
                <a16:creationId xmlns:a16="http://schemas.microsoft.com/office/drawing/2014/main" id="{93D1CEC5-9702-0141-8381-42EEBA485F6A}"/>
              </a:ext>
            </a:extLst>
          </p:cNvPr>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06388" y="639763"/>
            <a:ext cx="401320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5" descr="Catmint_DoF_Comparison.jpg">
            <a:extLst>
              <a:ext uri="{FF2B5EF4-FFF2-40B4-BE49-F238E27FC236}">
                <a16:creationId xmlns:a16="http://schemas.microsoft.com/office/drawing/2014/main" id="{D16F569B-85B2-BF45-865A-B08EAD927B07}"/>
              </a:ext>
            </a:extLst>
          </p:cNvPr>
          <p:cNvPicPr>
            <a:picLocks noChangeAspect="1"/>
          </p:cNvPicPr>
          <p:nvPr/>
        </p:nvPicPr>
        <p:blipFill>
          <a:blip r:embed="rId3">
            <a:grayscl/>
            <a:extLst>
              <a:ext uri="{28A0092B-C50C-407E-A947-70E740481C1C}">
                <a14:useLocalDpi xmlns:a14="http://schemas.microsoft.com/office/drawing/2010/main" val="0"/>
              </a:ext>
            </a:extLst>
          </a:blip>
          <a:srcRect t="5307" b="10365"/>
          <a:stretch>
            <a:fillRect/>
          </a:stretch>
        </p:blipFill>
        <p:spPr bwMode="auto">
          <a:xfrm>
            <a:off x="4597400" y="3355975"/>
            <a:ext cx="4071938"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6" descr="1347938157619-dof_1.jpg">
            <a:extLst>
              <a:ext uri="{FF2B5EF4-FFF2-40B4-BE49-F238E27FC236}">
                <a16:creationId xmlns:a16="http://schemas.microsoft.com/office/drawing/2014/main" id="{D02E0061-2C84-F048-A78F-2EB1D512F3E6}"/>
              </a:ext>
            </a:extLst>
          </p:cNvPr>
          <p:cNvPicPr>
            <a:picLocks noChangeAspect="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132388" y="349250"/>
            <a:ext cx="2579687"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descr="xvga_Depth of Field Demo_App Example Photo.jpg">
            <a:extLst>
              <a:ext uri="{FF2B5EF4-FFF2-40B4-BE49-F238E27FC236}">
                <a16:creationId xmlns:a16="http://schemas.microsoft.com/office/drawing/2014/main" id="{5AD697FD-C745-E741-8ACF-01C507ED5683}"/>
              </a:ext>
            </a:extLst>
          </p:cNvPr>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98438" y="430213"/>
            <a:ext cx="8705850"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2B2F611C-3E43-9749-A401-2F6FC2323123}"/>
              </a:ext>
            </a:extLst>
          </p:cNvPr>
          <p:cNvSpPr>
            <a:spLocks noGrp="1"/>
          </p:cNvSpPr>
          <p:nvPr>
            <p:ph type="title"/>
          </p:nvPr>
        </p:nvSpPr>
        <p:spPr>
          <a:xfrm>
            <a:off x="457200" y="274638"/>
            <a:ext cx="4411663" cy="698500"/>
          </a:xfrm>
        </p:spPr>
        <p:txBody>
          <a:bodyPr/>
          <a:lstStyle/>
          <a:p>
            <a:r>
              <a:rPr lang="en-US" altLang="en-US" sz="2400"/>
              <a:t>Shutter Speed’s Effect on Motion</a:t>
            </a:r>
          </a:p>
        </p:txBody>
      </p:sp>
      <p:pic>
        <p:nvPicPr>
          <p:cNvPr id="41986" name="Picture 3" descr="shutter-speed-example.jpg">
            <a:extLst>
              <a:ext uri="{FF2B5EF4-FFF2-40B4-BE49-F238E27FC236}">
                <a16:creationId xmlns:a16="http://schemas.microsoft.com/office/drawing/2014/main" id="{AC17B237-C974-9E42-876A-FAFAE41EB784}"/>
              </a:ext>
            </a:extLst>
          </p:cNvPr>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93688" y="1108075"/>
            <a:ext cx="84201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descr="shutter-speed-comparison.jpg">
            <a:extLst>
              <a:ext uri="{FF2B5EF4-FFF2-40B4-BE49-F238E27FC236}">
                <a16:creationId xmlns:a16="http://schemas.microsoft.com/office/drawing/2014/main" id="{47701EBB-54EE-634A-AC21-0C2F51E80F83}"/>
              </a:ext>
            </a:extLst>
          </p:cNvPr>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52425" y="4270375"/>
            <a:ext cx="83613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93738E41-A9E8-0F4E-9D84-F697B9F54732}"/>
              </a:ext>
            </a:extLst>
          </p:cNvPr>
          <p:cNvSpPr>
            <a:spLocks noGrp="1"/>
          </p:cNvSpPr>
          <p:nvPr>
            <p:ph type="title"/>
          </p:nvPr>
        </p:nvSpPr>
        <p:spPr>
          <a:xfrm>
            <a:off x="457200" y="5130800"/>
            <a:ext cx="6045200" cy="774700"/>
          </a:xfrm>
        </p:spPr>
        <p:txBody>
          <a:bodyPr/>
          <a:lstStyle/>
          <a:p>
            <a:pPr algn="l"/>
            <a:r>
              <a:rPr lang="en-US" altLang="en-US" sz="2400"/>
              <a:t>17</a:t>
            </a:r>
            <a:r>
              <a:rPr lang="en-US" altLang="en-US" sz="2400" baseline="30000"/>
              <a:t>th</a:t>
            </a:r>
            <a:r>
              <a:rPr lang="en-US" altLang="en-US" sz="2400"/>
              <a:t> Century Sketch of a Camera Obscura</a:t>
            </a:r>
          </a:p>
        </p:txBody>
      </p:sp>
      <p:pic>
        <p:nvPicPr>
          <p:cNvPr id="16386" name="Content Placeholder 3" descr="020camera20obscura20niemelc3a420-20valokuva.jpeg">
            <a:extLst>
              <a:ext uri="{FF2B5EF4-FFF2-40B4-BE49-F238E27FC236}">
                <a16:creationId xmlns:a16="http://schemas.microsoft.com/office/drawing/2014/main" id="{0F7CFF57-E301-7E4A-96AC-DAAE44D72D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398463"/>
            <a:ext cx="8229600" cy="4525962"/>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descr="motion.jpg">
            <a:extLst>
              <a:ext uri="{FF2B5EF4-FFF2-40B4-BE49-F238E27FC236}">
                <a16:creationId xmlns:a16="http://schemas.microsoft.com/office/drawing/2014/main" id="{2013A3A2-3C45-674F-AE9E-F4EF3D9E3755}"/>
              </a:ext>
            </a:extLst>
          </p:cNvPr>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825500" y="434975"/>
            <a:ext cx="7439025"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3" descr="electromagnetic-spectrum.jpg">
            <a:extLst>
              <a:ext uri="{FF2B5EF4-FFF2-40B4-BE49-F238E27FC236}">
                <a16:creationId xmlns:a16="http://schemas.microsoft.com/office/drawing/2014/main" id="{87D5AD5D-447C-474A-A8CA-2E970A9E3C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1231900"/>
            <a:ext cx="63500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3" descr="film_bw_layer.jpg">
            <a:extLst>
              <a:ext uri="{FF2B5EF4-FFF2-40B4-BE49-F238E27FC236}">
                <a16:creationId xmlns:a16="http://schemas.microsoft.com/office/drawing/2014/main" id="{5A36DF06-1920-794C-83DC-D71D6AE1E5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479550"/>
            <a:ext cx="7364413"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3" descr="articl39.jpg">
            <a:extLst>
              <a:ext uri="{FF2B5EF4-FFF2-40B4-BE49-F238E27FC236}">
                <a16:creationId xmlns:a16="http://schemas.microsoft.com/office/drawing/2014/main" id="{E5740276-0CB1-2542-9CBD-C8868D8E50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6638" y="1576388"/>
            <a:ext cx="726757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a:extLst>
              <a:ext uri="{FF2B5EF4-FFF2-40B4-BE49-F238E27FC236}">
                <a16:creationId xmlns:a16="http://schemas.microsoft.com/office/drawing/2014/main" id="{70AB376D-7383-DB4A-86B8-BFD66D119E75}"/>
              </a:ext>
            </a:extLst>
          </p:cNvPr>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49250" y="539750"/>
            <a:ext cx="38100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
            <a:extLst>
              <a:ext uri="{FF2B5EF4-FFF2-40B4-BE49-F238E27FC236}">
                <a16:creationId xmlns:a16="http://schemas.microsoft.com/office/drawing/2014/main" id="{A6C891D7-D522-BC43-98D7-A39A9F66F2D2}"/>
              </a:ext>
            </a:extLst>
          </p:cNvPr>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373688" y="428625"/>
            <a:ext cx="3062287"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a:extLst>
              <a:ext uri="{FF2B5EF4-FFF2-40B4-BE49-F238E27FC236}">
                <a16:creationId xmlns:a16="http://schemas.microsoft.com/office/drawing/2014/main" id="{05F6CAFC-D53D-E642-9A74-F50400DA4009}"/>
              </a:ext>
            </a:extLst>
          </p:cNvPr>
          <p:cNvPicPr>
            <a:picLocks noChangeAspect="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603250" y="3294063"/>
            <a:ext cx="4365625"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4">
            <a:extLst>
              <a:ext uri="{FF2B5EF4-FFF2-40B4-BE49-F238E27FC236}">
                <a16:creationId xmlns:a16="http://schemas.microsoft.com/office/drawing/2014/main" id="{25FFDEE8-AC95-024E-8389-4471732EA5D4}"/>
              </a:ext>
            </a:extLst>
          </p:cNvPr>
          <p:cNvSpPr txBox="1">
            <a:spLocks noChangeArrowheads="1"/>
          </p:cNvSpPr>
          <p:nvPr/>
        </p:nvSpPr>
        <p:spPr bwMode="auto">
          <a:xfrm>
            <a:off x="5540375" y="5873750"/>
            <a:ext cx="232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Rule of Thirds Example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valley with mountains in the background&#10;&#10;Description automatically generated with low confidence">
            <a:extLst>
              <a:ext uri="{FF2B5EF4-FFF2-40B4-BE49-F238E27FC236}">
                <a16:creationId xmlns:a16="http://schemas.microsoft.com/office/drawing/2014/main" id="{6969083A-9D32-4044-B1A3-345EE45EFE09}"/>
              </a:ext>
            </a:extLst>
          </p:cNvPr>
          <p:cNvPicPr>
            <a:picLocks noChangeAspect="1"/>
          </p:cNvPicPr>
          <p:nvPr/>
        </p:nvPicPr>
        <p:blipFill>
          <a:blip r:embed="rId2"/>
          <a:stretch>
            <a:fillRect/>
          </a:stretch>
        </p:blipFill>
        <p:spPr>
          <a:xfrm>
            <a:off x="1959428" y="529770"/>
            <a:ext cx="6585857" cy="5354355"/>
          </a:xfrm>
          <a:prstGeom prst="rect">
            <a:avLst/>
          </a:prstGeom>
        </p:spPr>
      </p:pic>
      <p:sp>
        <p:nvSpPr>
          <p:cNvPr id="4" name="TextBox 3">
            <a:extLst>
              <a:ext uri="{FF2B5EF4-FFF2-40B4-BE49-F238E27FC236}">
                <a16:creationId xmlns:a16="http://schemas.microsoft.com/office/drawing/2014/main" id="{6A7E52CF-9C28-B04B-B35D-9140F2114654}"/>
              </a:ext>
            </a:extLst>
          </p:cNvPr>
          <p:cNvSpPr txBox="1"/>
          <p:nvPr/>
        </p:nvSpPr>
        <p:spPr>
          <a:xfrm>
            <a:off x="359228" y="4220027"/>
            <a:ext cx="1600200" cy="1261884"/>
          </a:xfrm>
          <a:prstGeom prst="rect">
            <a:avLst/>
          </a:prstGeom>
          <a:noFill/>
        </p:spPr>
        <p:txBody>
          <a:bodyPr wrap="square" rtlCol="0">
            <a:spAutoFit/>
          </a:bodyPr>
          <a:lstStyle/>
          <a:p>
            <a:r>
              <a:rPr lang="en-US" sz="2800" b="1" dirty="0"/>
              <a:t>Ansel</a:t>
            </a:r>
          </a:p>
          <a:p>
            <a:r>
              <a:rPr lang="en-US" sz="2800" b="1" dirty="0"/>
              <a:t>Adams</a:t>
            </a:r>
          </a:p>
          <a:p>
            <a:r>
              <a:rPr lang="en-US" dirty="0"/>
              <a:t>b.1902</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outdoor, old&#10;&#10;Description automatically generated">
            <a:extLst>
              <a:ext uri="{FF2B5EF4-FFF2-40B4-BE49-F238E27FC236}">
                <a16:creationId xmlns:a16="http://schemas.microsoft.com/office/drawing/2014/main" id="{6D831941-6204-7F4E-9E3E-9A5E3E80CC89}"/>
              </a:ext>
            </a:extLst>
          </p:cNvPr>
          <p:cNvPicPr>
            <a:picLocks noChangeAspect="1"/>
          </p:cNvPicPr>
          <p:nvPr/>
        </p:nvPicPr>
        <p:blipFill>
          <a:blip r:embed="rId2"/>
          <a:stretch>
            <a:fillRect/>
          </a:stretch>
        </p:blipFill>
        <p:spPr>
          <a:xfrm>
            <a:off x="1045481" y="646565"/>
            <a:ext cx="7053037" cy="5155520"/>
          </a:xfrm>
          <a:prstGeom prst="rect">
            <a:avLst/>
          </a:prstGeom>
        </p:spPr>
      </p:pic>
      <p:sp>
        <p:nvSpPr>
          <p:cNvPr id="4" name="TextBox 3">
            <a:extLst>
              <a:ext uri="{FF2B5EF4-FFF2-40B4-BE49-F238E27FC236}">
                <a16:creationId xmlns:a16="http://schemas.microsoft.com/office/drawing/2014/main" id="{5D25ECCA-2B9B-4145-A043-63953BCF23B7}"/>
              </a:ext>
            </a:extLst>
          </p:cNvPr>
          <p:cNvSpPr txBox="1"/>
          <p:nvPr/>
        </p:nvSpPr>
        <p:spPr>
          <a:xfrm>
            <a:off x="1045481" y="5980602"/>
            <a:ext cx="3429000" cy="461665"/>
          </a:xfrm>
          <a:prstGeom prst="rect">
            <a:avLst/>
          </a:prstGeom>
          <a:noFill/>
        </p:spPr>
        <p:txBody>
          <a:bodyPr wrap="square" rtlCol="0">
            <a:spAutoFit/>
          </a:bodyPr>
          <a:lstStyle/>
          <a:p>
            <a:r>
              <a:rPr lang="en-US" sz="2400" b="1" dirty="0"/>
              <a:t>Charles </a:t>
            </a:r>
            <a:r>
              <a:rPr lang="en-US" sz="2400" b="1" dirty="0" err="1"/>
              <a:t>Ebbets</a:t>
            </a:r>
            <a:r>
              <a:rPr lang="en-US" sz="2400" b="1" dirty="0"/>
              <a:t> </a:t>
            </a:r>
            <a:r>
              <a:rPr lang="en-US" dirty="0"/>
              <a:t>b.1905</a:t>
            </a:r>
            <a:endParaRPr lang="en-US"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crowd&#10;&#10;Description automatically generated">
            <a:extLst>
              <a:ext uri="{FF2B5EF4-FFF2-40B4-BE49-F238E27FC236}">
                <a16:creationId xmlns:a16="http://schemas.microsoft.com/office/drawing/2014/main" id="{5FFCB571-13AB-FB4B-9CD1-FA72EC335CD7}"/>
              </a:ext>
            </a:extLst>
          </p:cNvPr>
          <p:cNvPicPr>
            <a:picLocks noChangeAspect="1"/>
          </p:cNvPicPr>
          <p:nvPr/>
        </p:nvPicPr>
        <p:blipFill>
          <a:blip r:embed="rId2"/>
          <a:stretch>
            <a:fillRect/>
          </a:stretch>
        </p:blipFill>
        <p:spPr>
          <a:xfrm>
            <a:off x="3580925" y="337458"/>
            <a:ext cx="4629773" cy="6019800"/>
          </a:xfrm>
          <a:prstGeom prst="rect">
            <a:avLst/>
          </a:prstGeom>
        </p:spPr>
      </p:pic>
      <p:sp>
        <p:nvSpPr>
          <p:cNvPr id="4" name="TextBox 3">
            <a:extLst>
              <a:ext uri="{FF2B5EF4-FFF2-40B4-BE49-F238E27FC236}">
                <a16:creationId xmlns:a16="http://schemas.microsoft.com/office/drawing/2014/main" id="{617F9402-A423-8041-90BD-0266745B8DC7}"/>
              </a:ext>
            </a:extLst>
          </p:cNvPr>
          <p:cNvSpPr txBox="1"/>
          <p:nvPr/>
        </p:nvSpPr>
        <p:spPr>
          <a:xfrm>
            <a:off x="476102" y="5007429"/>
            <a:ext cx="2960914" cy="830997"/>
          </a:xfrm>
          <a:prstGeom prst="rect">
            <a:avLst/>
          </a:prstGeom>
          <a:noFill/>
        </p:spPr>
        <p:txBody>
          <a:bodyPr wrap="square" rtlCol="0">
            <a:spAutoFit/>
          </a:bodyPr>
          <a:lstStyle/>
          <a:p>
            <a:r>
              <a:rPr lang="en-US" sz="2800" b="1" dirty="0"/>
              <a:t>Dorothea Lange</a:t>
            </a:r>
          </a:p>
          <a:p>
            <a:r>
              <a:rPr lang="en-US" dirty="0"/>
              <a:t>b.1895</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omen sitting on a bed&#10;&#10;Description automatically generated with medium confidence">
            <a:extLst>
              <a:ext uri="{FF2B5EF4-FFF2-40B4-BE49-F238E27FC236}">
                <a16:creationId xmlns:a16="http://schemas.microsoft.com/office/drawing/2014/main" id="{E5D8B5C3-5F7F-6143-A4C4-94DD82106779}"/>
              </a:ext>
            </a:extLst>
          </p:cNvPr>
          <p:cNvPicPr>
            <a:picLocks noChangeAspect="1"/>
          </p:cNvPicPr>
          <p:nvPr/>
        </p:nvPicPr>
        <p:blipFill>
          <a:blip r:embed="rId2"/>
          <a:stretch>
            <a:fillRect/>
          </a:stretch>
        </p:blipFill>
        <p:spPr>
          <a:xfrm>
            <a:off x="3115655" y="703038"/>
            <a:ext cx="5414210" cy="5382078"/>
          </a:xfrm>
          <a:prstGeom prst="rect">
            <a:avLst/>
          </a:prstGeom>
        </p:spPr>
      </p:pic>
      <p:sp>
        <p:nvSpPr>
          <p:cNvPr id="6" name="TextBox 5">
            <a:extLst>
              <a:ext uri="{FF2B5EF4-FFF2-40B4-BE49-F238E27FC236}">
                <a16:creationId xmlns:a16="http://schemas.microsoft.com/office/drawing/2014/main" id="{EEFB5873-40EE-D84C-886A-AC76EFA6C143}"/>
              </a:ext>
            </a:extLst>
          </p:cNvPr>
          <p:cNvSpPr txBox="1"/>
          <p:nvPr/>
        </p:nvSpPr>
        <p:spPr>
          <a:xfrm>
            <a:off x="614135" y="1436914"/>
            <a:ext cx="2111829" cy="830997"/>
          </a:xfrm>
          <a:prstGeom prst="rect">
            <a:avLst/>
          </a:prstGeom>
          <a:noFill/>
        </p:spPr>
        <p:txBody>
          <a:bodyPr wrap="square" rtlCol="0">
            <a:spAutoFit/>
          </a:bodyPr>
          <a:lstStyle/>
          <a:p>
            <a:r>
              <a:rPr lang="en-US" sz="2800" b="1" dirty="0"/>
              <a:t>Diane Arbus</a:t>
            </a:r>
          </a:p>
          <a:p>
            <a:r>
              <a:rPr lang="en-US" dirty="0"/>
              <a:t>b.1923</a:t>
            </a:r>
          </a:p>
        </p:txBody>
      </p:sp>
    </p:spTree>
    <p:extLst>
      <p:ext uri="{BB962C8B-B14F-4D97-AF65-F5344CB8AC3E}">
        <p14:creationId xmlns:p14="http://schemas.microsoft.com/office/powerpoint/2010/main" val="262498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jumping in the air&#10;&#10;Description automatically generated with low confidence">
            <a:extLst>
              <a:ext uri="{FF2B5EF4-FFF2-40B4-BE49-F238E27FC236}">
                <a16:creationId xmlns:a16="http://schemas.microsoft.com/office/drawing/2014/main" id="{AD3DFD9A-B89E-4E4D-8323-758CEFED8791}"/>
              </a:ext>
            </a:extLst>
          </p:cNvPr>
          <p:cNvPicPr>
            <a:picLocks noChangeAspect="1"/>
          </p:cNvPicPr>
          <p:nvPr/>
        </p:nvPicPr>
        <p:blipFill>
          <a:blip r:embed="rId2"/>
          <a:stretch>
            <a:fillRect/>
          </a:stretch>
        </p:blipFill>
        <p:spPr>
          <a:xfrm>
            <a:off x="892628" y="522514"/>
            <a:ext cx="3875314" cy="5812971"/>
          </a:xfrm>
          <a:prstGeom prst="rect">
            <a:avLst/>
          </a:prstGeom>
        </p:spPr>
      </p:pic>
      <p:sp>
        <p:nvSpPr>
          <p:cNvPr id="6" name="TextBox 5">
            <a:extLst>
              <a:ext uri="{FF2B5EF4-FFF2-40B4-BE49-F238E27FC236}">
                <a16:creationId xmlns:a16="http://schemas.microsoft.com/office/drawing/2014/main" id="{C1AC0704-4B4C-7943-B0FC-1798CE59C46B}"/>
              </a:ext>
            </a:extLst>
          </p:cNvPr>
          <p:cNvSpPr txBox="1"/>
          <p:nvPr/>
        </p:nvSpPr>
        <p:spPr>
          <a:xfrm>
            <a:off x="5159829" y="1099457"/>
            <a:ext cx="2764971" cy="1261884"/>
          </a:xfrm>
          <a:prstGeom prst="rect">
            <a:avLst/>
          </a:prstGeom>
          <a:noFill/>
        </p:spPr>
        <p:txBody>
          <a:bodyPr wrap="square" rtlCol="0">
            <a:spAutoFit/>
          </a:bodyPr>
          <a:lstStyle/>
          <a:p>
            <a:r>
              <a:rPr lang="en-US" sz="2800" b="1" dirty="0"/>
              <a:t>Henri Cartier Bresson</a:t>
            </a:r>
          </a:p>
          <a:p>
            <a:r>
              <a:rPr lang="en-US" dirty="0"/>
              <a:t>b.1908</a:t>
            </a:r>
          </a:p>
        </p:txBody>
      </p:sp>
    </p:spTree>
    <p:extLst>
      <p:ext uri="{BB962C8B-B14F-4D97-AF65-F5344CB8AC3E}">
        <p14:creationId xmlns:p14="http://schemas.microsoft.com/office/powerpoint/2010/main" val="2974906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4899B250-2A69-994C-AEA5-0A5A7189AF9F}"/>
              </a:ext>
            </a:extLst>
          </p:cNvPr>
          <p:cNvSpPr>
            <a:spLocks noGrp="1"/>
          </p:cNvSpPr>
          <p:nvPr>
            <p:ph type="title"/>
          </p:nvPr>
        </p:nvSpPr>
        <p:spPr/>
        <p:txBody>
          <a:bodyPr/>
          <a:lstStyle/>
          <a:p>
            <a:r>
              <a:rPr lang="en-US" altLang="en-US">
                <a:latin typeface="Stencil" pitchFamily="82" charset="77"/>
              </a:rPr>
              <a:t>Camera Obscura</a:t>
            </a:r>
            <a:br>
              <a:rPr lang="en-US" altLang="en-US">
                <a:latin typeface="Stencil" pitchFamily="82" charset="77"/>
              </a:rPr>
            </a:br>
            <a:r>
              <a:rPr lang="en-US" altLang="en-US" sz="2000">
                <a:latin typeface="Stencil" pitchFamily="82" charset="77"/>
              </a:rPr>
              <a:t>from the Latin: “Dark Room”</a:t>
            </a:r>
          </a:p>
        </p:txBody>
      </p:sp>
      <p:sp>
        <p:nvSpPr>
          <p:cNvPr id="17410" name="Content Placeholder 2">
            <a:extLst>
              <a:ext uri="{FF2B5EF4-FFF2-40B4-BE49-F238E27FC236}">
                <a16:creationId xmlns:a16="http://schemas.microsoft.com/office/drawing/2014/main" id="{C1789148-ADEF-E84E-B967-58D0DBB211D5}"/>
              </a:ext>
            </a:extLst>
          </p:cNvPr>
          <p:cNvSpPr>
            <a:spLocks noGrp="1"/>
          </p:cNvSpPr>
          <p:nvPr>
            <p:ph idx="1"/>
          </p:nvPr>
        </p:nvSpPr>
        <p:spPr>
          <a:xfrm>
            <a:off x="2362200" y="2646363"/>
            <a:ext cx="2595563" cy="1071562"/>
          </a:xfrm>
        </p:spPr>
        <p:txBody>
          <a:bodyPr/>
          <a:lstStyle/>
          <a:p>
            <a:pPr marL="0" indent="0">
              <a:buFont typeface="Arial" panose="020B0604020202020204" pitchFamily="34" charset="0"/>
              <a:buNone/>
            </a:pPr>
            <a:r>
              <a:rPr lang="en-US" altLang="en-US" sz="2400" b="1"/>
              <a:t>Mozi</a:t>
            </a:r>
            <a:r>
              <a:rPr lang="en-US" altLang="en-US" sz="2400"/>
              <a:t> knew it first </a:t>
            </a:r>
          </a:p>
          <a:p>
            <a:pPr marL="0" indent="0">
              <a:buFont typeface="Arial" panose="020B0604020202020204" pitchFamily="34" charset="0"/>
              <a:buNone/>
            </a:pPr>
            <a:r>
              <a:rPr lang="en-US" altLang="en-US" sz="2400"/>
              <a:t>(China c400 BC)</a:t>
            </a:r>
          </a:p>
        </p:txBody>
      </p:sp>
      <p:pic>
        <p:nvPicPr>
          <p:cNvPr id="17411" name="Picture 1" descr="Ibn_al-Haytham.png">
            <a:extLst>
              <a:ext uri="{FF2B5EF4-FFF2-40B4-BE49-F238E27FC236}">
                <a16:creationId xmlns:a16="http://schemas.microsoft.com/office/drawing/2014/main" id="{3D3B6FF9-357B-B644-A4A1-8EAFC75693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6488" y="2163763"/>
            <a:ext cx="164147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3">
            <a:extLst>
              <a:ext uri="{FF2B5EF4-FFF2-40B4-BE49-F238E27FC236}">
                <a16:creationId xmlns:a16="http://schemas.microsoft.com/office/drawing/2014/main" id="{5A929D39-C571-514A-B656-AABED65ABF92}"/>
              </a:ext>
            </a:extLst>
          </p:cNvPr>
          <p:cNvSpPr txBox="1">
            <a:spLocks noChangeArrowheads="1"/>
          </p:cNvSpPr>
          <p:nvPr/>
        </p:nvSpPr>
        <p:spPr bwMode="auto">
          <a:xfrm>
            <a:off x="6557963" y="1925638"/>
            <a:ext cx="237331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1"/>
              <a:t>Ibn al-Haytham </a:t>
            </a:r>
            <a:r>
              <a:rPr lang="en-US" altLang="en-US" sz="2400"/>
              <a:t>knew it, clearly described it and actually made one  (Arabia c1000 AD)</a:t>
            </a:r>
          </a:p>
          <a:p>
            <a:pPr eaLnBrk="1" hangingPunct="1">
              <a:spcBef>
                <a:spcPct val="0"/>
              </a:spcBef>
              <a:buFontTx/>
              <a:buNone/>
            </a:pPr>
            <a:endParaRPr lang="en-US" altLang="en-US" sz="2400"/>
          </a:p>
        </p:txBody>
      </p:sp>
      <p:sp>
        <p:nvSpPr>
          <p:cNvPr id="17413" name="TextBox 4">
            <a:extLst>
              <a:ext uri="{FF2B5EF4-FFF2-40B4-BE49-F238E27FC236}">
                <a16:creationId xmlns:a16="http://schemas.microsoft.com/office/drawing/2014/main" id="{EEC88935-F0D7-CD4B-9878-6261AA21EB5F}"/>
              </a:ext>
            </a:extLst>
          </p:cNvPr>
          <p:cNvSpPr txBox="1">
            <a:spLocks noChangeArrowheads="1"/>
          </p:cNvSpPr>
          <p:nvPr/>
        </p:nvSpPr>
        <p:spPr bwMode="auto">
          <a:xfrm>
            <a:off x="4224338" y="5043488"/>
            <a:ext cx="302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1"/>
              <a:t>Aristotle</a:t>
            </a:r>
            <a:r>
              <a:rPr lang="en-US" altLang="en-US" sz="2400"/>
              <a:t> knew it </a:t>
            </a:r>
          </a:p>
          <a:p>
            <a:pPr eaLnBrk="1" hangingPunct="1">
              <a:spcBef>
                <a:spcPct val="0"/>
              </a:spcBef>
              <a:buFont typeface="Arial" panose="020B0604020202020204" pitchFamily="34" charset="0"/>
              <a:buNone/>
            </a:pPr>
            <a:r>
              <a:rPr lang="en-US" altLang="en-US" sz="2400"/>
              <a:t>(Greek c350 BC)</a:t>
            </a:r>
          </a:p>
          <a:p>
            <a:pPr eaLnBrk="1" hangingPunct="1">
              <a:spcBef>
                <a:spcPct val="0"/>
              </a:spcBef>
              <a:buFontTx/>
              <a:buNone/>
            </a:pPr>
            <a:endParaRPr lang="en-US" altLang="en-US" sz="2400"/>
          </a:p>
        </p:txBody>
      </p:sp>
      <p:pic>
        <p:nvPicPr>
          <p:cNvPr id="17414" name="Picture 5" descr="Mozi.jpg">
            <a:extLst>
              <a:ext uri="{FF2B5EF4-FFF2-40B4-BE49-F238E27FC236}">
                <a16:creationId xmlns:a16="http://schemas.microsoft.com/office/drawing/2014/main" id="{CD790768-6A11-AB41-97BC-56FE6D0A1B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27188"/>
            <a:ext cx="1858963"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6" descr="Aristotle_Bust_White_Background_Transparent.png">
            <a:extLst>
              <a:ext uri="{FF2B5EF4-FFF2-40B4-BE49-F238E27FC236}">
                <a16:creationId xmlns:a16="http://schemas.microsoft.com/office/drawing/2014/main" id="{B1B11287-8A70-3D47-B77C-9BD3ED1C02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6025" y="4071938"/>
            <a:ext cx="15605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ople, crowd&#10;&#10;Description automatically generated">
            <a:extLst>
              <a:ext uri="{FF2B5EF4-FFF2-40B4-BE49-F238E27FC236}">
                <a16:creationId xmlns:a16="http://schemas.microsoft.com/office/drawing/2014/main" id="{A9B6438A-6843-0640-9591-472FF6062822}"/>
              </a:ext>
            </a:extLst>
          </p:cNvPr>
          <p:cNvPicPr>
            <a:picLocks noChangeAspect="1"/>
          </p:cNvPicPr>
          <p:nvPr/>
        </p:nvPicPr>
        <p:blipFill>
          <a:blip r:embed="rId2"/>
          <a:stretch>
            <a:fillRect/>
          </a:stretch>
        </p:blipFill>
        <p:spPr>
          <a:xfrm>
            <a:off x="801915" y="597806"/>
            <a:ext cx="7601856" cy="5150257"/>
          </a:xfrm>
          <a:prstGeom prst="rect">
            <a:avLst/>
          </a:prstGeom>
        </p:spPr>
      </p:pic>
      <p:sp>
        <p:nvSpPr>
          <p:cNvPr id="6" name="TextBox 5">
            <a:extLst>
              <a:ext uri="{FF2B5EF4-FFF2-40B4-BE49-F238E27FC236}">
                <a16:creationId xmlns:a16="http://schemas.microsoft.com/office/drawing/2014/main" id="{1FF35992-64CB-6E42-AEBB-8321608F9333}"/>
              </a:ext>
            </a:extLst>
          </p:cNvPr>
          <p:cNvSpPr txBox="1"/>
          <p:nvPr/>
        </p:nvSpPr>
        <p:spPr>
          <a:xfrm>
            <a:off x="801915" y="5921829"/>
            <a:ext cx="5424714" cy="523220"/>
          </a:xfrm>
          <a:prstGeom prst="rect">
            <a:avLst/>
          </a:prstGeom>
          <a:noFill/>
        </p:spPr>
        <p:txBody>
          <a:bodyPr wrap="square" rtlCol="0">
            <a:spAutoFit/>
          </a:bodyPr>
          <a:lstStyle/>
          <a:p>
            <a:r>
              <a:rPr lang="en-US" sz="2800" b="1" dirty="0"/>
              <a:t>Walker Evans </a:t>
            </a:r>
            <a:r>
              <a:rPr lang="en-US" sz="1600" dirty="0"/>
              <a:t>b.1903</a:t>
            </a:r>
            <a:endParaRPr lang="en-US" sz="2800" dirty="0"/>
          </a:p>
        </p:txBody>
      </p:sp>
    </p:spTree>
    <p:extLst>
      <p:ext uri="{BB962C8B-B14F-4D97-AF65-F5344CB8AC3E}">
        <p14:creationId xmlns:p14="http://schemas.microsoft.com/office/powerpoint/2010/main" val="2952778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ur&#10;&#10;Description automatically generated">
            <a:extLst>
              <a:ext uri="{FF2B5EF4-FFF2-40B4-BE49-F238E27FC236}">
                <a16:creationId xmlns:a16="http://schemas.microsoft.com/office/drawing/2014/main" id="{1E003B57-9682-5149-A4D2-4DAC14CBCD1B}"/>
              </a:ext>
            </a:extLst>
          </p:cNvPr>
          <p:cNvPicPr>
            <a:picLocks noChangeAspect="1"/>
          </p:cNvPicPr>
          <p:nvPr/>
        </p:nvPicPr>
        <p:blipFill>
          <a:blip r:embed="rId2"/>
          <a:stretch>
            <a:fillRect/>
          </a:stretch>
        </p:blipFill>
        <p:spPr>
          <a:xfrm>
            <a:off x="3091543" y="620485"/>
            <a:ext cx="5442857" cy="5442857"/>
          </a:xfrm>
          <a:prstGeom prst="rect">
            <a:avLst/>
          </a:prstGeom>
        </p:spPr>
      </p:pic>
      <p:sp>
        <p:nvSpPr>
          <p:cNvPr id="6" name="TextBox 5">
            <a:extLst>
              <a:ext uri="{FF2B5EF4-FFF2-40B4-BE49-F238E27FC236}">
                <a16:creationId xmlns:a16="http://schemas.microsoft.com/office/drawing/2014/main" id="{9722CF54-18E1-8D47-A3AE-4F974A273046}"/>
              </a:ext>
            </a:extLst>
          </p:cNvPr>
          <p:cNvSpPr txBox="1"/>
          <p:nvPr/>
        </p:nvSpPr>
        <p:spPr>
          <a:xfrm>
            <a:off x="609600" y="892628"/>
            <a:ext cx="1839686" cy="954107"/>
          </a:xfrm>
          <a:prstGeom prst="rect">
            <a:avLst/>
          </a:prstGeom>
          <a:noFill/>
        </p:spPr>
        <p:txBody>
          <a:bodyPr wrap="square" rtlCol="0">
            <a:spAutoFit/>
          </a:bodyPr>
          <a:lstStyle/>
          <a:p>
            <a:r>
              <a:rPr lang="en-US" sz="2800" b="1" dirty="0"/>
              <a:t>Michael </a:t>
            </a:r>
            <a:r>
              <a:rPr lang="en-US" sz="2800" b="1" dirty="0" err="1"/>
              <a:t>Bille</a:t>
            </a:r>
            <a:endParaRPr lang="en-US" sz="2800" b="1" dirty="0"/>
          </a:p>
        </p:txBody>
      </p:sp>
    </p:spTree>
    <p:extLst>
      <p:ext uri="{BB962C8B-B14F-4D97-AF65-F5344CB8AC3E}">
        <p14:creationId xmlns:p14="http://schemas.microsoft.com/office/powerpoint/2010/main" val="1369142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 dancer&#10;&#10;Description automatically generated">
            <a:extLst>
              <a:ext uri="{FF2B5EF4-FFF2-40B4-BE49-F238E27FC236}">
                <a16:creationId xmlns:a16="http://schemas.microsoft.com/office/drawing/2014/main" id="{BDC3D79D-2702-1A40-AD5B-C9EE677A11E2}"/>
              </a:ext>
            </a:extLst>
          </p:cNvPr>
          <p:cNvPicPr>
            <a:picLocks noChangeAspect="1"/>
          </p:cNvPicPr>
          <p:nvPr/>
        </p:nvPicPr>
        <p:blipFill>
          <a:blip r:embed="rId2"/>
          <a:stretch>
            <a:fillRect/>
          </a:stretch>
        </p:blipFill>
        <p:spPr>
          <a:xfrm>
            <a:off x="512855" y="576943"/>
            <a:ext cx="7738516" cy="5150950"/>
          </a:xfrm>
          <a:prstGeom prst="rect">
            <a:avLst/>
          </a:prstGeom>
        </p:spPr>
      </p:pic>
      <p:sp>
        <p:nvSpPr>
          <p:cNvPr id="6" name="TextBox 5">
            <a:extLst>
              <a:ext uri="{FF2B5EF4-FFF2-40B4-BE49-F238E27FC236}">
                <a16:creationId xmlns:a16="http://schemas.microsoft.com/office/drawing/2014/main" id="{75DB4A63-1228-2142-BD00-0D088602B0BC}"/>
              </a:ext>
            </a:extLst>
          </p:cNvPr>
          <p:cNvSpPr txBox="1"/>
          <p:nvPr/>
        </p:nvSpPr>
        <p:spPr>
          <a:xfrm>
            <a:off x="512855" y="5921829"/>
            <a:ext cx="3918857" cy="523220"/>
          </a:xfrm>
          <a:prstGeom prst="rect">
            <a:avLst/>
          </a:prstGeom>
          <a:noFill/>
        </p:spPr>
        <p:txBody>
          <a:bodyPr wrap="square" rtlCol="0">
            <a:spAutoFit/>
          </a:bodyPr>
          <a:lstStyle/>
          <a:p>
            <a:r>
              <a:rPr lang="en-US" sz="2800" b="1" dirty="0"/>
              <a:t>Mohamed Jameer</a:t>
            </a:r>
          </a:p>
        </p:txBody>
      </p:sp>
    </p:spTree>
    <p:extLst>
      <p:ext uri="{BB962C8B-B14F-4D97-AF65-F5344CB8AC3E}">
        <p14:creationId xmlns:p14="http://schemas.microsoft.com/office/powerpoint/2010/main" val="309167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lm tree in front of a white building&#10;&#10;Description automatically generated with low confidence">
            <a:extLst>
              <a:ext uri="{FF2B5EF4-FFF2-40B4-BE49-F238E27FC236}">
                <a16:creationId xmlns:a16="http://schemas.microsoft.com/office/drawing/2014/main" id="{11CBF260-5B5F-984B-BFDD-E0E245F8BF31}"/>
              </a:ext>
            </a:extLst>
          </p:cNvPr>
          <p:cNvPicPr>
            <a:picLocks noChangeAspect="1"/>
          </p:cNvPicPr>
          <p:nvPr/>
        </p:nvPicPr>
        <p:blipFill>
          <a:blip r:embed="rId2"/>
          <a:stretch>
            <a:fillRect/>
          </a:stretch>
        </p:blipFill>
        <p:spPr>
          <a:xfrm>
            <a:off x="941218" y="598714"/>
            <a:ext cx="4250575" cy="5660571"/>
          </a:xfrm>
          <a:prstGeom prst="rect">
            <a:avLst/>
          </a:prstGeom>
        </p:spPr>
      </p:pic>
      <p:sp>
        <p:nvSpPr>
          <p:cNvPr id="6" name="TextBox 5">
            <a:extLst>
              <a:ext uri="{FF2B5EF4-FFF2-40B4-BE49-F238E27FC236}">
                <a16:creationId xmlns:a16="http://schemas.microsoft.com/office/drawing/2014/main" id="{42964581-76B5-FB4C-9DDF-100F38443B7A}"/>
              </a:ext>
            </a:extLst>
          </p:cNvPr>
          <p:cNvSpPr txBox="1"/>
          <p:nvPr/>
        </p:nvSpPr>
        <p:spPr>
          <a:xfrm>
            <a:off x="5840582" y="4767942"/>
            <a:ext cx="2362200" cy="954107"/>
          </a:xfrm>
          <a:prstGeom prst="rect">
            <a:avLst/>
          </a:prstGeom>
          <a:noFill/>
        </p:spPr>
        <p:txBody>
          <a:bodyPr wrap="square" rtlCol="0">
            <a:spAutoFit/>
          </a:bodyPr>
          <a:lstStyle/>
          <a:p>
            <a:r>
              <a:rPr lang="en-US" sz="2800" b="1" dirty="0"/>
              <a:t>Renate </a:t>
            </a:r>
            <a:r>
              <a:rPr lang="en-US" sz="2800" b="1" dirty="0" err="1"/>
              <a:t>Wasinger</a:t>
            </a:r>
            <a:endParaRPr lang="en-US" sz="2800" b="1" dirty="0"/>
          </a:p>
        </p:txBody>
      </p:sp>
    </p:spTree>
    <p:extLst>
      <p:ext uri="{BB962C8B-B14F-4D97-AF65-F5344CB8AC3E}">
        <p14:creationId xmlns:p14="http://schemas.microsoft.com/office/powerpoint/2010/main" val="26490971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912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Camera_Obscura_box18thCentury.jpg">
            <a:extLst>
              <a:ext uri="{FF2B5EF4-FFF2-40B4-BE49-F238E27FC236}">
                <a16:creationId xmlns:a16="http://schemas.microsoft.com/office/drawing/2014/main" id="{25974DE4-980C-2543-8028-495017AEAF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404813"/>
            <a:ext cx="5826125"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4">
            <a:extLst>
              <a:ext uri="{FF2B5EF4-FFF2-40B4-BE49-F238E27FC236}">
                <a16:creationId xmlns:a16="http://schemas.microsoft.com/office/drawing/2014/main" id="{D39B02A7-B0CC-5B44-B121-8E27D1665D7F}"/>
              </a:ext>
            </a:extLst>
          </p:cNvPr>
          <p:cNvSpPr txBox="1">
            <a:spLocks noChangeArrowheads="1"/>
          </p:cNvSpPr>
          <p:nvPr/>
        </p:nvSpPr>
        <p:spPr bwMode="auto">
          <a:xfrm>
            <a:off x="3181350" y="5959475"/>
            <a:ext cx="3600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Camera Obscura circa 1750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descr="CameraObscuraSanFranciscoCliffHouse.jpg">
            <a:extLst>
              <a:ext uri="{FF2B5EF4-FFF2-40B4-BE49-F238E27FC236}">
                <a16:creationId xmlns:a16="http://schemas.microsoft.com/office/drawing/2014/main" id="{8B987AC8-8B61-5745-BE93-06C8012832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9625" y="512763"/>
            <a:ext cx="756285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Box 4">
            <a:extLst>
              <a:ext uri="{FF2B5EF4-FFF2-40B4-BE49-F238E27FC236}">
                <a16:creationId xmlns:a16="http://schemas.microsoft.com/office/drawing/2014/main" id="{75E004A5-3B06-0A42-AEA8-FCEEBEC1DD27}"/>
              </a:ext>
            </a:extLst>
          </p:cNvPr>
          <p:cNvSpPr txBox="1">
            <a:spLocks noChangeArrowheads="1"/>
          </p:cNvSpPr>
          <p:nvPr/>
        </p:nvSpPr>
        <p:spPr bwMode="auto">
          <a:xfrm>
            <a:off x="1185863" y="5888038"/>
            <a:ext cx="6719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Room Size Camera Obscura, San Francisco California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descr="niepce1826firstPhoto.jpg">
            <a:extLst>
              <a:ext uri="{FF2B5EF4-FFF2-40B4-BE49-F238E27FC236}">
                <a16:creationId xmlns:a16="http://schemas.microsoft.com/office/drawing/2014/main" id="{AD7403DF-5714-DB45-93E6-D104BB53C4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5863" y="501650"/>
            <a:ext cx="70612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4">
            <a:extLst>
              <a:ext uri="{FF2B5EF4-FFF2-40B4-BE49-F238E27FC236}">
                <a16:creationId xmlns:a16="http://schemas.microsoft.com/office/drawing/2014/main" id="{8E66806F-5BD3-B147-9F6D-4763E5082BBC}"/>
              </a:ext>
            </a:extLst>
          </p:cNvPr>
          <p:cNvSpPr txBox="1">
            <a:spLocks noChangeArrowheads="1"/>
          </p:cNvSpPr>
          <p:nvPr/>
        </p:nvSpPr>
        <p:spPr bwMode="auto">
          <a:xfrm>
            <a:off x="2693988" y="5581650"/>
            <a:ext cx="4040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a:t>Joseph Nicéphore Niépce 1826</a:t>
            </a:r>
            <a:endParaRPr lang="en-US" altLang="en-US" sz="2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Boulevard_du_Temple_by_Daguerre1839.jpg">
            <a:extLst>
              <a:ext uri="{FF2B5EF4-FFF2-40B4-BE49-F238E27FC236}">
                <a16:creationId xmlns:a16="http://schemas.microsoft.com/office/drawing/2014/main" id="{A747CE70-6483-8A48-A0A3-2165517812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600075"/>
            <a:ext cx="7131050"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5">
            <a:extLst>
              <a:ext uri="{FF2B5EF4-FFF2-40B4-BE49-F238E27FC236}">
                <a16:creationId xmlns:a16="http://schemas.microsoft.com/office/drawing/2014/main" id="{7317D0AF-1A2F-6947-B5A6-AECD48E97E41}"/>
              </a:ext>
            </a:extLst>
          </p:cNvPr>
          <p:cNvSpPr txBox="1">
            <a:spLocks noChangeArrowheads="1"/>
          </p:cNvSpPr>
          <p:nvPr/>
        </p:nvSpPr>
        <p:spPr bwMode="auto">
          <a:xfrm>
            <a:off x="869950" y="6018213"/>
            <a:ext cx="7437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a:t>Boulevard du Temple, Paris, Louis Daguerre in late 1838 or early 1839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1389</TotalTime>
  <Words>604</Words>
  <Application>Microsoft Macintosh PowerPoint</Application>
  <PresentationFormat>On-screen Show (4:3)</PresentationFormat>
  <Paragraphs>58</Paragraphs>
  <Slides>54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Stencil</vt:lpstr>
      <vt:lpstr>Office Theme</vt:lpstr>
      <vt:lpstr>PHOTOGRAPHY from the Greek Photos: Light   Graphe: Draw</vt:lpstr>
      <vt:lpstr>PowerPoint Presentation</vt:lpstr>
      <vt:lpstr>PowerPoint Presentation</vt:lpstr>
      <vt:lpstr>17th Century Sketch of a Camera Obscura</vt:lpstr>
      <vt:lpstr>Camera Obscura from the Latin: “Dark Room”</vt:lpstr>
      <vt:lpstr>PowerPoint Presentation</vt:lpstr>
      <vt:lpstr>PowerPoint Presentation</vt:lpstr>
      <vt:lpstr>PowerPoint Presentation</vt:lpstr>
      <vt:lpstr>PowerPoint Presentation</vt:lpstr>
      <vt:lpstr>PowerPoint Presentation</vt:lpstr>
      <vt:lpstr>Joseph Nicéphore Niépce (1765 – 1833)</vt:lpstr>
      <vt:lpstr>Louis Daguerre (1787-1851)</vt:lpstr>
      <vt:lpstr>James Presley Ball (1825-1904) Prominent African-American abolitionist, entrepreneur, and Daguerreotypist. </vt:lpstr>
      <vt:lpstr>William Henry Fox Talbot (by John Moffat c. 1864)</vt:lpstr>
      <vt:lpstr>Sir John Frederick William Herschel (1792-1871)</vt:lpstr>
      <vt:lpstr>Augustus Washington  (c. 1820 – June 7, 1875) was an American photographer and daguerreotypist. He was born in New Jersey as a free person of color and immigrated to Liberia in 1852. He is one of the few African-American daguerreotypists whose career has been documented.  Portrait of Joseph Jenkins Roberts (c. 1854) </vt:lpstr>
      <vt:lpstr>Julia Margaret Cameron  (1815 – 1879) was a British photographer who is considered one of the most important portraitists of the 19th century. She is known for her soft-focus close-ups of famous Victorian men and for illustrative images depicting characters from mythology, Christianity, and literature. She also produced sensitive portraits of women and children.</vt:lpstr>
      <vt:lpstr>Roger Fenton (1819-1869) Early War Photographer  (Crimean War)  </vt:lpstr>
      <vt:lpstr>Yu Xunling (裕 勋 龄; Yù Xūnlíng ; 1880–1943) was a Chinese photographer, and the widow Empress Cixi's court photographer during the late Qing Dynasty. He was the only photographer allowed by the widowed empress to photograph 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Shutter Speed’s Effect on Motion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machine2</dc:creator>
  <cp:lastModifiedBy>Matthew Greco</cp:lastModifiedBy>
  <cp:revision>31</cp:revision>
  <dcterms:created xsi:type="dcterms:W3CDTF">2011-08-31T17:44:52Z</dcterms:created>
  <dcterms:modified xsi:type="dcterms:W3CDTF">2022-02-16T19:46:27Z</dcterms:modified>
</cp:coreProperties>
</file>