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1" r:id="rId4"/>
    <p:sldId id="263" r:id="rId5"/>
    <p:sldId id="264" r:id="rId6"/>
    <p:sldId id="265" r:id="rId7"/>
    <p:sldId id="266" r:id="rId8"/>
    <p:sldId id="293" r:id="rId9"/>
    <p:sldId id="294" r:id="rId10"/>
    <p:sldId id="295" r:id="rId11"/>
    <p:sldId id="269" r:id="rId12"/>
    <p:sldId id="273" r:id="rId13"/>
    <p:sldId id="268" r:id="rId14"/>
    <p:sldId id="270" r:id="rId15"/>
    <p:sldId id="272" r:id="rId16"/>
    <p:sldId id="271" r:id="rId17"/>
    <p:sldId id="296" r:id="rId18"/>
    <p:sldId id="297" r:id="rId19"/>
    <p:sldId id="299" r:id="rId20"/>
    <p:sldId id="301" r:id="rId21"/>
    <p:sldId id="257" r:id="rId22"/>
    <p:sldId id="258" r:id="rId23"/>
    <p:sldId id="259" r:id="rId24"/>
    <p:sldId id="303" r:id="rId25"/>
    <p:sldId id="298" r:id="rId26"/>
    <p:sldId id="302" r:id="rId27"/>
    <p:sldId id="300" r:id="rId28"/>
    <p:sldId id="304" r:id="rId29"/>
    <p:sldId id="267" r:id="rId30"/>
    <p:sldId id="279" r:id="rId31"/>
    <p:sldId id="283" r:id="rId32"/>
    <p:sldId id="281" r:id="rId33"/>
    <p:sldId id="284" r:id="rId34"/>
    <p:sldId id="288" r:id="rId35"/>
    <p:sldId id="286" r:id="rId36"/>
    <p:sldId id="282" r:id="rId37"/>
    <p:sldId id="276" r:id="rId38"/>
    <p:sldId id="277" r:id="rId39"/>
    <p:sldId id="285" r:id="rId40"/>
    <p:sldId id="290" r:id="rId41"/>
    <p:sldId id="289" r:id="rId42"/>
    <p:sldId id="291" r:id="rId43"/>
    <p:sldId id="292" r:id="rId44"/>
    <p:sldId id="287" r:id="rId45"/>
    <p:sldId id="306" r:id="rId46"/>
    <p:sldId id="280" r:id="rId47"/>
    <p:sldId id="308" r:id="rId48"/>
    <p:sldId id="278" r:id="rId49"/>
    <p:sldId id="307" r:id="rId50"/>
    <p:sldId id="305" r:id="rId51"/>
    <p:sldId id="309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8"/>
  </p:normalViewPr>
  <p:slideViewPr>
    <p:cSldViewPr snapToGrid="0" snapToObjects="1">
      <p:cViewPr>
        <p:scale>
          <a:sx n="118" d="100"/>
          <a:sy n="118" d="100"/>
        </p:scale>
        <p:origin x="2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6EA17-5B77-8241-AA9C-5DC002678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083607-F50E-8745-8C16-245BA6EF9E5F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5948A-3B6F-2342-B45E-F3889007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75019-5E80-9149-935C-18D0A112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CCB21-3099-6747-BCBE-E23FAA2AE2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05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72F28-372A-EF4B-88A5-7DFC603F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ED4C6E-7F0A-C34E-930F-EB8A44E4E26A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51F68-51FD-5B45-90F2-375B9756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0FFA0-ACF2-DF4A-B1A6-B4CABAA9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C24A9-57BC-804F-B15F-D6B4357994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66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66AA5-3430-1641-9390-A1FBEBD1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C8BB32-B0D3-A043-997C-8201AD3F9673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372D-0237-5740-ABFC-24AE64FB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75FEF-03B3-394B-8950-8429F1E1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54FC0-D921-0A40-BCE7-5E0ED849A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95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6E169-40D0-A145-BEB1-1155AD62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474890-09AF-3E4E-954D-DC81B8AF08D3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45C9B-9CBC-A34D-BE5B-CCD6B62E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3CE57-8688-3147-93C4-22A43558E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FB134-EA6A-424E-A5E3-ACF3F6035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84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2B2C9-3EAF-5E42-8033-E22E2D29B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FC0B7F-B64A-8D45-9140-77D3F72D462F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4D8AD-3ADF-DF4A-8FAB-7D569D4D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97386-1087-C54F-BFD9-E1F80371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C8021-8314-DF4C-880D-7FB4595F8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11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508CC8-DA6F-194D-ACC2-302656A5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3ED800-08D1-BE4A-9037-6698C45FEFC6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4224A7-EAEB-974F-AE99-01BA968E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6A55CB-6342-BD49-8EED-30251FC7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0D8A2-5FDD-1A41-872F-54671C8191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54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E1CC71-41D5-FF45-B772-C39AAE0E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FFEBE3-984D-B546-B307-A2427239A161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2DFAC4-A7D1-EF46-9103-B9EB893A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C87A31-BD4A-6D43-A6D9-242D861E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E22FF-650B-DE4A-80BE-55149B487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98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1BC475-0FFB-5D41-BD15-9CA70E69C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D30F3B-B407-DE4D-9799-F614A7C87F59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AACFF5-E9DB-0344-99CE-6ED76361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D5BBF9-E691-0C45-BDB5-ABEDEF44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32F03-A237-FA43-AD72-D633BC95C5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2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821406D-F12C-0C4F-AEE4-143C7EFA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39419-F031-1944-AC8E-1FBD04DA810A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5D7359-7204-9E4C-93C1-CA1521A8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8A6A93-BB30-474E-9364-F64FAD48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E4E46-2CDC-1F4C-8C98-8D4F7E8DB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53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B58E9C-B583-6041-8AD7-E2292FF4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E7F86D-C4EF-324D-88D8-AF09B5A4355B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DEE0AE-2584-0D44-99FF-36891A32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6C7998-4549-3345-95E3-4E260A42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0F9CA-253C-A447-9BE8-6B22310F2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98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6E9890-1AB1-B74C-8403-CF6065D3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B5F34D-53F5-E841-BE82-0E5A25F3AACA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24F57C-579C-674B-A9CD-BFBFE298E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471416-C7FF-2847-B5EF-EA04B0D1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F8EE0-5050-5A4A-91E8-740F4BBAD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87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BFD279-D23A-0E48-A744-4B49E1F71D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038FE7D-5DD6-6047-A55F-EFB436AC84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4AE9-7179-F347-8D02-0DCFB4061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BF44ADB-DDCF-6B4E-A893-C156F094114A}" type="datetimeFigureOut">
              <a:rPr lang="en-US" altLang="en-US"/>
              <a:pPr/>
              <a:t>3/20/23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0FAF-F03B-5145-A460-5233E018F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0FACA-EFFA-1943-8418-C5BD78D62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1F47BE8-7085-5946-8626-B724EE7440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17/06/relationships/model3d" Target="../media/model3d2.glb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17/06/relationships/model3d" Target="../media/model3d4.glb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3000" r="-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18F09E-9B06-9B43-8A1C-F1BD52601F4C}"/>
              </a:ext>
            </a:extLst>
          </p:cNvPr>
          <p:cNvSpPr txBox="1"/>
          <p:nvPr/>
        </p:nvSpPr>
        <p:spPr>
          <a:xfrm>
            <a:off x="2618361" y="2902412"/>
            <a:ext cx="5460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9600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920617" dir="14040000" sx="111000" sy="111000" algn="ctr" rotWithShape="0">
                    <a:srgbClr val="000000">
                      <a:alpha val="42432"/>
                    </a:srgbClr>
                  </a:outerShdw>
                </a:effectLst>
                <a:latin typeface="Bauhaus 93" pitchFamily="82" charset="77"/>
              </a:rPr>
              <a:t>LIGHTING</a:t>
            </a:r>
            <a:endParaRPr lang="en-US" dirty="0">
              <a:solidFill>
                <a:prstClr val="black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920617" dir="14040000" sx="111000" sy="111000" algn="ctr" rotWithShape="0">
                  <a:srgbClr val="000000">
                    <a:alpha val="42432"/>
                  </a:srgbClr>
                </a:outerShdw>
              </a:effectLst>
            </a:endParaRPr>
          </a:p>
        </p:txBody>
      </p:sp>
      <p:sp>
        <p:nvSpPr>
          <p:cNvPr id="13313" name="Title 1">
            <a:extLst>
              <a:ext uri="{FF2B5EF4-FFF2-40B4-BE49-F238E27FC236}">
                <a16:creationId xmlns:a16="http://schemas.microsoft.com/office/drawing/2014/main" id="{AD4C0123-B8DA-5548-8D0F-8EB663FF4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209" y="2900919"/>
            <a:ext cx="7772400" cy="1470025"/>
          </a:xfrm>
        </p:spPr>
        <p:txBody>
          <a:bodyPr>
            <a:scene3d>
              <a:camera prst="orthographicFront"/>
              <a:lightRig rig="sunrise" dir="t">
                <a:rot lat="0" lon="0" rev="11400000"/>
              </a:lightRig>
            </a:scene3d>
            <a:sp3d extrusionH="57150">
              <a:bevelT w="38100" h="38100" prst="slope"/>
              <a:bevelB w="38100" h="38100" prst="angle"/>
            </a:sp3d>
          </a:bodyPr>
          <a:lstStyle/>
          <a:p>
            <a:pPr eaLnBrk="1" hangingPunct="1"/>
            <a:r>
              <a:rPr lang="en-US" altLang="en-US" sz="9600" dirty="0">
                <a:effectLst>
                  <a:glow rad="228600">
                    <a:srgbClr val="FFFF00">
                      <a:alpha val="40000"/>
                    </a:srgbClr>
                  </a:glow>
                  <a:outerShdw blurRad="50800" dist="630454" dir="7920000" sx="111000" sy="111000" algn="ctr" rotWithShape="0">
                    <a:srgbClr val="000000">
                      <a:alpha val="42432"/>
                    </a:srgbClr>
                  </a:outerShdw>
                </a:effectLst>
                <a:latin typeface="Bauhaus 93" pitchFamily="82" charset="77"/>
                <a:ea typeface="ＭＳ Ｐゴシック" panose="020B0600070205080204" pitchFamily="34" charset="-128"/>
              </a:rPr>
              <a:t>LIGHTING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Ceiling Lights">
                <a:extLst>
                  <a:ext uri="{FF2B5EF4-FFF2-40B4-BE49-F238E27FC236}">
                    <a16:creationId xmlns:a16="http://schemas.microsoft.com/office/drawing/2014/main" id="{F523D9CF-24A7-C349-8732-86B05047AB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0926192"/>
                  </p:ext>
                </p:extLst>
              </p:nvPr>
            </p:nvGraphicFramePr>
            <p:xfrm>
              <a:off x="1464678" y="107178"/>
              <a:ext cx="3332791" cy="130523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332791" cy="1305237"/>
                    </a:xfrm>
                    <a:prstGeom prst="rect">
                      <a:avLst/>
                    </a:prstGeom>
                  </am3d:spPr>
                  <am3d:camera>
                    <am3d:pos x="0" y="0" z="500002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6666" d="1000000"/>
                    <am3d:preTrans dx="0" dy="-539999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41424" ay="3363793" az="-2004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170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eiling Lights">
                <a:extLst>
                  <a:ext uri="{FF2B5EF4-FFF2-40B4-BE49-F238E27FC236}">
                    <a16:creationId xmlns:a16="http://schemas.microsoft.com/office/drawing/2014/main" id="{F523D9CF-24A7-C349-8732-86B05047A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4678" y="107178"/>
                <a:ext cx="3332791" cy="1305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Justice Classic Fog Light">
                <a:extLst>
                  <a:ext uri="{FF2B5EF4-FFF2-40B4-BE49-F238E27FC236}">
                    <a16:creationId xmlns:a16="http://schemas.microsoft.com/office/drawing/2014/main" id="{1E223A56-397B-F14E-BF04-9150F583F5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3379669"/>
                  </p:ext>
                </p:extLst>
              </p:nvPr>
            </p:nvGraphicFramePr>
            <p:xfrm>
              <a:off x="5854716" y="377015"/>
              <a:ext cx="2920965" cy="302256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920965" cy="3022563"/>
                    </a:xfrm>
                    <a:prstGeom prst="rect">
                      <a:avLst/>
                    </a:prstGeom>
                  </am3d:spPr>
                  <am3d:camera>
                    <am3d:pos x="0" y="0" z="787551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43396896" d="1000000"/>
                    <am3d:preTrans dx="-383832710" dy="55299150" dz="-998731521"/>
                    <am3d:scale>
                      <am3d:sx n="1000000" d="1000000"/>
                      <am3d:sy n="1000000" d="1000000"/>
                      <am3d:sz n="1000000" d="1000000"/>
                    </am3d:scale>
                    <am3d:rot ax="3275347" ay="-1378202" az="-172577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9877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Justice Classic Fog Light">
                <a:extLst>
                  <a:ext uri="{FF2B5EF4-FFF2-40B4-BE49-F238E27FC236}">
                    <a16:creationId xmlns:a16="http://schemas.microsoft.com/office/drawing/2014/main" id="{1E223A56-397B-F14E-BF04-9150F583F5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54716" y="377015"/>
                <a:ext cx="2920965" cy="3022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raveler Headlight">
                <a:extLst>
                  <a:ext uri="{FF2B5EF4-FFF2-40B4-BE49-F238E27FC236}">
                    <a16:creationId xmlns:a16="http://schemas.microsoft.com/office/drawing/2014/main" id="{62FCB459-F92E-FE4E-B129-F75AAF1E4B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76179"/>
                  </p:ext>
                </p:extLst>
              </p:nvPr>
            </p:nvGraphicFramePr>
            <p:xfrm>
              <a:off x="335423" y="1946507"/>
              <a:ext cx="2258510" cy="256434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258510" cy="2564349"/>
                    </a:xfrm>
                    <a:prstGeom prst="rect">
                      <a:avLst/>
                    </a:prstGeom>
                  </am3d:spPr>
                  <am3d:camera>
                    <am3d:pos x="0" y="0" z="67013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2158895" d="1000000"/>
                    <am3d:preTrans dx="-96968542" dy="-73843823" dz="-251480432"/>
                    <am3d:scale>
                      <am3d:sx n="1000000" d="1000000"/>
                      <am3d:sy n="1000000" d="1000000"/>
                      <am3d:sz n="1000000" d="1000000"/>
                    </am3d:scale>
                    <am3d:rot ax="2715252" ay="1039759" az="100358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6700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raveler Headlight">
                <a:extLst>
                  <a:ext uri="{FF2B5EF4-FFF2-40B4-BE49-F238E27FC236}">
                    <a16:creationId xmlns:a16="http://schemas.microsoft.com/office/drawing/2014/main" id="{62FCB459-F92E-FE4E-B129-F75AAF1E4B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5423" y="1946507"/>
                <a:ext cx="2258510" cy="256434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6DC8DAB-6C60-D54D-BEC9-A8A5CE8802D7}"/>
              </a:ext>
            </a:extLst>
          </p:cNvPr>
          <p:cNvSpPr txBox="1"/>
          <p:nvPr/>
        </p:nvSpPr>
        <p:spPr>
          <a:xfrm>
            <a:off x="2627242" y="2888679"/>
            <a:ext cx="6308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9600" dirty="0">
                <a:solidFill>
                  <a:prstClr val="black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1383064" dir="4200000" sx="111000" sy="111000" algn="ctr" rotWithShape="0">
                    <a:srgbClr val="000000">
                      <a:alpha val="42432"/>
                    </a:srgbClr>
                  </a:outerShdw>
                </a:effectLst>
                <a:latin typeface="Bauhaus 93" pitchFamily="82" charset="77"/>
              </a:rPr>
              <a:t>LIGHTING</a:t>
            </a:r>
            <a:endParaRPr lang="en-US" dirty="0">
              <a:effectLst>
                <a:glow rad="228600">
                  <a:srgbClr val="FFFF00">
                    <a:alpha val="40000"/>
                  </a:srgbClr>
                </a:glow>
                <a:outerShdw blurRad="50800" dist="1383064" dir="4200000" sx="111000" sy="111000" algn="ctr" rotWithShape="0">
                  <a:srgbClr val="000000">
                    <a:alpha val="42432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Mesa Baja Fog Lights">
                <a:extLst>
                  <a:ext uri="{FF2B5EF4-FFF2-40B4-BE49-F238E27FC236}">
                    <a16:creationId xmlns:a16="http://schemas.microsoft.com/office/drawing/2014/main" id="{A432855A-A6CE-024E-B19C-E9C5F8181E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7919820"/>
                  </p:ext>
                </p:extLst>
              </p:nvPr>
            </p:nvGraphicFramePr>
            <p:xfrm>
              <a:off x="4944136" y="4510856"/>
              <a:ext cx="3514064" cy="2245448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514064" cy="2245448"/>
                    </a:xfrm>
                    <a:prstGeom prst="rect">
                      <a:avLst/>
                    </a:prstGeom>
                  </am3d:spPr>
                  <am3d:camera>
                    <am3d:pos x="0" y="0" z="489421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1394133" d="1000000"/>
                    <am3d:preTrans dx="0" dy="-22852317" dz="-60028764"/>
                    <am3d:scale>
                      <am3d:sx n="1000000" d="1000000"/>
                      <am3d:sy n="1000000" d="1000000"/>
                      <am3d:sz n="1000000" d="1000000"/>
                    </am3d:scale>
                    <am3d:rot ax="2198897" ay="2513480" az="-9215089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40215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Mesa Baja Fog Lights">
                <a:extLst>
                  <a:ext uri="{FF2B5EF4-FFF2-40B4-BE49-F238E27FC236}">
                    <a16:creationId xmlns:a16="http://schemas.microsoft.com/office/drawing/2014/main" id="{A432855A-A6CE-024E-B19C-E9C5F8181E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44136" y="4510856"/>
                <a:ext cx="3514064" cy="224544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F0E983A-3976-CFF8-75B6-B07CCFC63F9B}"/>
              </a:ext>
            </a:extLst>
          </p:cNvPr>
          <p:cNvSpPr txBox="1"/>
          <p:nvPr/>
        </p:nvSpPr>
        <p:spPr>
          <a:xfrm>
            <a:off x="2342883" y="1829918"/>
            <a:ext cx="6308054" cy="1569660"/>
          </a:xfrm>
          <a:prstGeom prst="rect">
            <a:avLst/>
          </a:prstGeom>
          <a:noFill/>
          <a:effectLst>
            <a:outerShdw blurRad="50800" dist="50800" dir="5400000" sx="2000" sy="2000" algn="ctr" rotWithShape="0">
              <a:srgbClr val="000000">
                <a:alpha val="41613"/>
              </a:srgbClr>
            </a:outerShdw>
            <a:reflection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en-US" sz="9600" dirty="0">
                <a:solidFill>
                  <a:prstClr val="black"/>
                </a:solidFill>
                <a:effectLst>
                  <a:glow rad="66179">
                    <a:srgbClr val="FFFF00"/>
                  </a:glow>
                  <a:outerShdw dist="2540000" dir="6540000" sx="103195" sy="103195" algn="ctr" rotWithShape="0">
                    <a:srgbClr val="000000">
                      <a:alpha val="27000"/>
                    </a:srgbClr>
                  </a:outerShdw>
                  <a:reflection stA="59860" endPos="0" dir="5400000" sy="-100000" algn="bl" rotWithShape="0"/>
                </a:effectLst>
                <a:latin typeface="Bauhaus 93" pitchFamily="82" charset="77"/>
              </a:rPr>
              <a:t>STUDIO</a:t>
            </a:r>
            <a:endParaRPr lang="en-US" dirty="0">
              <a:effectLst>
                <a:glow rad="66179">
                  <a:srgbClr val="FFFF00"/>
                </a:glow>
                <a:outerShdw dist="2540000" dir="6540000" sx="103195" sy="103195" algn="ctr" rotWithShape="0">
                  <a:srgbClr val="000000">
                    <a:alpha val="27000"/>
                  </a:srgbClr>
                </a:outerShdw>
                <a:reflection stA="59860" endPos="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black, lamp, tripod&#10;&#10;Description automatically generated">
            <a:extLst>
              <a:ext uri="{FF2B5EF4-FFF2-40B4-BE49-F238E27FC236}">
                <a16:creationId xmlns:a16="http://schemas.microsoft.com/office/drawing/2014/main" id="{136A5A59-1235-8A9D-F4B5-2695C1C9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38" y="591754"/>
            <a:ext cx="8563323" cy="56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53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2008515163332.jpg">
            <a:extLst>
              <a:ext uri="{FF2B5EF4-FFF2-40B4-BE49-F238E27FC236}">
                <a16:creationId xmlns:a16="http://schemas.microsoft.com/office/drawing/2014/main" id="{FC8F25AF-DD2F-B04C-A66B-F2EE802A4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640" r="5754" b="2173"/>
          <a:stretch/>
        </p:blipFill>
        <p:spPr bwMode="auto">
          <a:xfrm>
            <a:off x="255336" y="501868"/>
            <a:ext cx="8633328" cy="58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RLF2411.jpg">
            <a:extLst>
              <a:ext uri="{FF2B5EF4-FFF2-40B4-BE49-F238E27FC236}">
                <a16:creationId xmlns:a16="http://schemas.microsoft.com/office/drawing/2014/main" id="{E21781C7-EE55-F448-818F-C4B3EDD06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62" y="140137"/>
            <a:ext cx="6579476" cy="657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hair light.jpg">
            <a:extLst>
              <a:ext uri="{FF2B5EF4-FFF2-40B4-BE49-F238E27FC236}">
                <a16:creationId xmlns:a16="http://schemas.microsoft.com/office/drawing/2014/main" id="{C64F4F36-3534-6946-A39F-FBC9CDD65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271463"/>
            <a:ext cx="635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8934597-incandescent-studio-light-with-barn-doors-attached.jpg">
            <a:extLst>
              <a:ext uri="{FF2B5EF4-FFF2-40B4-BE49-F238E27FC236}">
                <a16:creationId xmlns:a16="http://schemas.microsoft.com/office/drawing/2014/main" id="{B8C5BFC9-BCB4-7849-9F03-746F879BC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23838"/>
            <a:ext cx="9144000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6BA36-0DB5-3E4C-A548-9E61E3FEE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81" y="819701"/>
            <a:ext cx="6995438" cy="52185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led-352a-ringlight-08.JPG">
            <a:extLst>
              <a:ext uri="{FF2B5EF4-FFF2-40B4-BE49-F238E27FC236}">
                <a16:creationId xmlns:a16="http://schemas.microsoft.com/office/drawing/2014/main" id="{66178116-99CE-6C45-A944-5BDD03B5E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2" y="265114"/>
            <a:ext cx="3106168" cy="310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3" descr="ringlight 2.jpg">
            <a:extLst>
              <a:ext uri="{FF2B5EF4-FFF2-40B4-BE49-F238E27FC236}">
                <a16:creationId xmlns:a16="http://schemas.microsoft.com/office/drawing/2014/main" id="{75758FC0-C2C5-924F-8D95-F96E854CA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1" y="3711109"/>
            <a:ext cx="4327475" cy="28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C6082-417E-8D4D-ACE8-BE73B8DE96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33"/>
          <a:stretch/>
        </p:blipFill>
        <p:spPr>
          <a:xfrm>
            <a:off x="3735565" y="472613"/>
            <a:ext cx="5059113" cy="3104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36164-DA40-A847-83D9-6F539B68D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845" y="3945276"/>
            <a:ext cx="2542978" cy="25429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floor, room&#10;&#10;Description automatically generated">
            <a:extLst>
              <a:ext uri="{FF2B5EF4-FFF2-40B4-BE49-F238E27FC236}">
                <a16:creationId xmlns:a16="http://schemas.microsoft.com/office/drawing/2014/main" id="{FB7148D9-8A7F-15E1-10EF-98B6ECF41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10" y="618687"/>
            <a:ext cx="8439180" cy="562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desk, cluttered&#10;&#10;Description automatically generated">
            <a:extLst>
              <a:ext uri="{FF2B5EF4-FFF2-40B4-BE49-F238E27FC236}">
                <a16:creationId xmlns:a16="http://schemas.microsoft.com/office/drawing/2014/main" id="{671D8FBA-FF17-E2FE-5454-60652C4DB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6" y="565297"/>
            <a:ext cx="8591108" cy="57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2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27370D52-BD60-3AE1-B668-94A179743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33" y="535553"/>
            <a:ext cx="8683733" cy="578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7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Panasonic_G2_013.jpg">
            <a:extLst>
              <a:ext uri="{FF2B5EF4-FFF2-40B4-BE49-F238E27FC236}">
                <a16:creationId xmlns:a16="http://schemas.microsoft.com/office/drawing/2014/main" id="{42559B06-8FDA-0044-A1A6-5D4546A14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523875"/>
            <a:ext cx="66548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microscope&#10;&#10;Description automatically generated with medium confidence">
            <a:extLst>
              <a:ext uri="{FF2B5EF4-FFF2-40B4-BE49-F238E27FC236}">
                <a16:creationId xmlns:a16="http://schemas.microsoft.com/office/drawing/2014/main" id="{44569496-CFC6-C495-B58B-C423C8723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2"/>
          <a:stretch/>
        </p:blipFill>
        <p:spPr>
          <a:xfrm>
            <a:off x="317499" y="104448"/>
            <a:ext cx="4128377" cy="4843071"/>
          </a:xfrm>
          <a:prstGeom prst="rect">
            <a:avLst/>
          </a:prstGeom>
        </p:spPr>
      </p:pic>
      <p:pic>
        <p:nvPicPr>
          <p:cNvPr id="4" name="Picture 3" descr="A picture containing floor, indoor, wall&#10;&#10;Description automatically generated">
            <a:extLst>
              <a:ext uri="{FF2B5EF4-FFF2-40B4-BE49-F238E27FC236}">
                <a16:creationId xmlns:a16="http://schemas.microsoft.com/office/drawing/2014/main" id="{91B2A042-9477-A138-86F8-6EAA1C9B7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95" r="10509"/>
          <a:stretch/>
        </p:blipFill>
        <p:spPr>
          <a:xfrm>
            <a:off x="4051005" y="2759376"/>
            <a:ext cx="4509852" cy="382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95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hard light Bare_Dish.jpg">
            <a:extLst>
              <a:ext uri="{FF2B5EF4-FFF2-40B4-BE49-F238E27FC236}">
                <a16:creationId xmlns:a16="http://schemas.microsoft.com/office/drawing/2014/main" id="{8962ECA6-4A30-0248-B276-B36866D2E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" y="786400"/>
            <a:ext cx="8131175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24944-A5B2-7D43-9BE5-53332F99FDC3}"/>
              </a:ext>
            </a:extLst>
          </p:cNvPr>
          <p:cNvSpPr txBox="1"/>
          <p:nvPr/>
        </p:nvSpPr>
        <p:spPr>
          <a:xfrm>
            <a:off x="506412" y="5022937"/>
            <a:ext cx="635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Hard Light</a:t>
            </a:r>
            <a:endParaRPr lang="en-US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Softbox.jpg">
            <a:extLst>
              <a:ext uri="{FF2B5EF4-FFF2-40B4-BE49-F238E27FC236}">
                <a16:creationId xmlns:a16="http://schemas.microsoft.com/office/drawing/2014/main" id="{9013A89D-6D2E-664F-B4EE-E2C7B2471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00175"/>
            <a:ext cx="8104188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F19B24-5FF6-8C43-BFEE-F5A4A3DFDAC5}"/>
              </a:ext>
            </a:extLst>
          </p:cNvPr>
          <p:cNvSpPr txBox="1"/>
          <p:nvPr/>
        </p:nvSpPr>
        <p:spPr>
          <a:xfrm>
            <a:off x="482600" y="5599134"/>
            <a:ext cx="354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Soft Light</a:t>
            </a:r>
            <a:endParaRPr lang="en-US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hirt&#10;&#10;Description automatically generated">
            <a:extLst>
              <a:ext uri="{FF2B5EF4-FFF2-40B4-BE49-F238E27FC236}">
                <a16:creationId xmlns:a16="http://schemas.microsoft.com/office/drawing/2014/main" id="{25C95CEC-A9A6-9B9B-89BC-A2799B0FA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21" y="1276459"/>
            <a:ext cx="8581557" cy="43050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F5EA50-9076-6ACB-181D-1E3499225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8" y="653143"/>
            <a:ext cx="8850923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614364-C264-1641-D73C-B229214B3532}"/>
              </a:ext>
            </a:extLst>
          </p:cNvPr>
          <p:cNvSpPr txBox="1"/>
          <p:nvPr/>
        </p:nvSpPr>
        <p:spPr>
          <a:xfrm>
            <a:off x="239486" y="5040477"/>
            <a:ext cx="24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Hard/Bright 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D8B28-3CDE-BE22-0445-E1E7B98B41AC}"/>
              </a:ext>
            </a:extLst>
          </p:cNvPr>
          <p:cNvSpPr txBox="1"/>
          <p:nvPr/>
        </p:nvSpPr>
        <p:spPr>
          <a:xfrm>
            <a:off x="4751616" y="5040477"/>
            <a:ext cx="338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Soft/Dim Light</a:t>
            </a:r>
          </a:p>
        </p:txBody>
      </p:sp>
    </p:spTree>
    <p:extLst>
      <p:ext uri="{BB962C8B-B14F-4D97-AF65-F5344CB8AC3E}">
        <p14:creationId xmlns:p14="http://schemas.microsoft.com/office/powerpoint/2010/main" val="100726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9AA12D-C390-C3D5-FDE3-029BD751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430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95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8B36B9E-D926-E212-8E16-DCAA97F8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207" y="242207"/>
            <a:ext cx="6373586" cy="63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28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11488F1-8CE4-94D7-131C-1FD07B53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841" y="178095"/>
            <a:ext cx="4610317" cy="650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02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F0A6958-4908-7908-4257-61C0A5F89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7" y="182208"/>
            <a:ext cx="3557816" cy="649769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B3D73A3-233C-BA83-C00A-9014269B7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488" y="178095"/>
            <a:ext cx="4002615" cy="650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2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Photo_Studio_Set_Up1.jpg">
            <a:extLst>
              <a:ext uri="{FF2B5EF4-FFF2-40B4-BE49-F238E27FC236}">
                <a16:creationId xmlns:a16="http://schemas.microsoft.com/office/drawing/2014/main" id="{BF282DA7-2B15-0B42-B6E1-4194861A4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92" y="212286"/>
            <a:ext cx="5694815" cy="643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LumiQuest_Soft-Screen.jpg">
            <a:extLst>
              <a:ext uri="{FF2B5EF4-FFF2-40B4-BE49-F238E27FC236}">
                <a16:creationId xmlns:a16="http://schemas.microsoft.com/office/drawing/2014/main" id="{2187FAC6-75B4-144B-9FBC-B178A38CB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28625"/>
            <a:ext cx="5373687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2965DE0E-6DE4-6098-C8BF-A7D17A26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06" y="367847"/>
            <a:ext cx="8030187" cy="61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7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F18B7DBC-699B-147B-5B4D-DA67EFA8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7" y="1077686"/>
            <a:ext cx="8481526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75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E1A5AE7-7D9D-1B9F-D2F9-05CD98DC0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30" y="473527"/>
            <a:ext cx="8635939" cy="53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88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90C64C49-2CD8-F63C-DCC0-01D58D9B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8" y="586921"/>
            <a:ext cx="8025623" cy="56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68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369A46B2-CA15-CD20-6AEA-8F74091A7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270329"/>
            <a:ext cx="4232632" cy="6086928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2BF14E-C039-2D35-219E-4AABF2595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231" y="270329"/>
            <a:ext cx="3849670" cy="65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24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985929-CE93-1E95-374F-1A1E143B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2" y="1197429"/>
            <a:ext cx="9014904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8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49709974-6442-7FB6-5FC7-7D67CD06E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159196"/>
            <a:ext cx="4506686" cy="6392462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763DD74-A91D-417C-9831-6D16B2017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319" y="163714"/>
            <a:ext cx="4529644" cy="64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76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lighting-diagrams-1.jpg">
            <a:extLst>
              <a:ext uri="{FF2B5EF4-FFF2-40B4-BE49-F238E27FC236}">
                <a16:creationId xmlns:a16="http://schemas.microsoft.com/office/drawing/2014/main" id="{E93226F1-C755-CD46-A461-AD3764136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30225"/>
            <a:ext cx="8199438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ls-diagram.jpg">
            <a:extLst>
              <a:ext uri="{FF2B5EF4-FFF2-40B4-BE49-F238E27FC236}">
                <a16:creationId xmlns:a16="http://schemas.microsoft.com/office/drawing/2014/main" id="{2FFB94A6-B3C2-394F-A0A5-13356F37A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879475"/>
            <a:ext cx="8535988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person in a dress&#10;&#10;Description automatically generated with medium confidence">
            <a:extLst>
              <a:ext uri="{FF2B5EF4-FFF2-40B4-BE49-F238E27FC236}">
                <a16:creationId xmlns:a16="http://schemas.microsoft.com/office/drawing/2014/main" id="{5868B76A-1283-4304-211F-74460720A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92"/>
          <a:stretch/>
        </p:blipFill>
        <p:spPr>
          <a:xfrm>
            <a:off x="107658" y="511627"/>
            <a:ext cx="3628690" cy="5834746"/>
          </a:xfrm>
          <a:prstGeom prst="rect">
            <a:avLst/>
          </a:prstGeom>
        </p:spPr>
      </p:pic>
      <p:pic>
        <p:nvPicPr>
          <p:cNvPr id="7" name="Picture 6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F6F00905-F8E3-094C-75CB-1EAD04BC1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721" y="195942"/>
            <a:ext cx="5176621" cy="3102427"/>
          </a:xfrm>
          <a:prstGeom prst="rect">
            <a:avLst/>
          </a:prstGeom>
        </p:spPr>
      </p:pic>
      <p:pic>
        <p:nvPicPr>
          <p:cNvPr id="9" name="Picture 8" descr="A collage of a person&#10;&#10;Description automatically generated">
            <a:extLst>
              <a:ext uri="{FF2B5EF4-FFF2-40B4-BE49-F238E27FC236}">
                <a16:creationId xmlns:a16="http://schemas.microsoft.com/office/drawing/2014/main" id="{789B1FE7-3BA3-E854-3C92-390C9BBBB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216" y="3667701"/>
            <a:ext cx="5275629" cy="2601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2F53E5-7C06-B269-66FD-5D59B76C67F3}"/>
              </a:ext>
            </a:extLst>
          </p:cNvPr>
          <p:cNvSpPr txBox="1"/>
          <p:nvPr/>
        </p:nvSpPr>
        <p:spPr>
          <a:xfrm>
            <a:off x="3810216" y="3298369"/>
            <a:ext cx="198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Crop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BC63C-833F-4708-66AE-5CFA27429C9D}"/>
              </a:ext>
            </a:extLst>
          </p:cNvPr>
          <p:cNvSpPr txBox="1"/>
          <p:nvPr/>
        </p:nvSpPr>
        <p:spPr>
          <a:xfrm>
            <a:off x="3766673" y="6216130"/>
            <a:ext cx="235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Bad Crop</a:t>
            </a:r>
          </a:p>
        </p:txBody>
      </p:sp>
    </p:spTree>
    <p:extLst>
      <p:ext uri="{BB962C8B-B14F-4D97-AF65-F5344CB8AC3E}">
        <p14:creationId xmlns:p14="http://schemas.microsoft.com/office/powerpoint/2010/main" val="214372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DSCF6125.jpg">
            <a:extLst>
              <a:ext uri="{FF2B5EF4-FFF2-40B4-BE49-F238E27FC236}">
                <a16:creationId xmlns:a16="http://schemas.microsoft.com/office/drawing/2014/main" id="{59766D64-250B-0F4A-A741-D045E4D6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33375"/>
            <a:ext cx="6143625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FCD81132-365A-3020-02A4-A74864CB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247650"/>
            <a:ext cx="4546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3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purple hair&#10;&#10;Description automatically generated with medium confidence">
            <a:extLst>
              <a:ext uri="{FF2B5EF4-FFF2-40B4-BE49-F238E27FC236}">
                <a16:creationId xmlns:a16="http://schemas.microsoft.com/office/drawing/2014/main" id="{8817FC38-DF0A-6393-A776-C3605364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" y="1061357"/>
            <a:ext cx="8418286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80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necktie, wall&#10;&#10;Description automatically generated">
            <a:extLst>
              <a:ext uri="{FF2B5EF4-FFF2-40B4-BE49-F238E27FC236}">
                <a16:creationId xmlns:a16="http://schemas.microsoft.com/office/drawing/2014/main" id="{204B17B3-C584-B493-3998-7CD988575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99" y="830474"/>
            <a:ext cx="8479401" cy="51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07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green head scarf&#10;&#10;Description automatically generated with low confidence">
            <a:extLst>
              <a:ext uri="{FF2B5EF4-FFF2-40B4-BE49-F238E27FC236}">
                <a16:creationId xmlns:a16="http://schemas.microsoft.com/office/drawing/2014/main" id="{6FE8D077-C4CF-D2A2-5CFB-6894F67BE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1" y="269421"/>
            <a:ext cx="4212771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77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black, music&#10;&#10;Description automatically generated">
            <a:extLst>
              <a:ext uri="{FF2B5EF4-FFF2-40B4-BE49-F238E27FC236}">
                <a16:creationId xmlns:a16="http://schemas.microsoft.com/office/drawing/2014/main" id="{0CFF1DA1-AB56-6FEF-CDA3-9F0C9896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19" y="413657"/>
            <a:ext cx="7578562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68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D1DC9-FBC0-298B-ADF0-8B69C6431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576943"/>
            <a:ext cx="8556171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09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osing, dark&#10;&#10;Description automatically generated">
            <a:extLst>
              <a:ext uri="{FF2B5EF4-FFF2-40B4-BE49-F238E27FC236}">
                <a16:creationId xmlns:a16="http://schemas.microsoft.com/office/drawing/2014/main" id="{F54F225B-A377-AEDF-1C1A-F16A98D8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7" y="1039132"/>
            <a:ext cx="8489106" cy="47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210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36634-D720-9DE5-FC5D-D1AD42123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23" y="348343"/>
            <a:ext cx="4111197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41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FCAC0-D9B4-43C9-5760-0C443A533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129" y="347028"/>
            <a:ext cx="6215742" cy="616394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2F86F4-1BAD-34E8-C602-17A160474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458" y="176162"/>
            <a:ext cx="4321628" cy="65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9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nikon-sb-700-flash-angled.jpg">
            <a:extLst>
              <a:ext uri="{FF2B5EF4-FFF2-40B4-BE49-F238E27FC236}">
                <a16:creationId xmlns:a16="http://schemas.microsoft.com/office/drawing/2014/main" id="{3285EFA9-E7C9-A047-A48F-EA30B1BD8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F48956-997E-24EE-EA69-BCC870767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58" y="272143"/>
            <a:ext cx="4589757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29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18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off camera flash P1010343-1.gif">
            <a:extLst>
              <a:ext uri="{FF2B5EF4-FFF2-40B4-BE49-F238E27FC236}">
                <a16:creationId xmlns:a16="http://schemas.microsoft.com/office/drawing/2014/main" id="{9906C1C0-4AD4-1040-9AFC-1EB6895A0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317500"/>
            <a:ext cx="4824413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12114922-empty-photo-studio-with-lighting-equipment.jpg">
            <a:extLst>
              <a:ext uri="{FF2B5EF4-FFF2-40B4-BE49-F238E27FC236}">
                <a16:creationId xmlns:a16="http://schemas.microsoft.com/office/drawing/2014/main" id="{4200ECC8-E395-6E49-972E-6B76F1400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688975"/>
            <a:ext cx="7716838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EC89F388-FF74-F34A-46F3-F04F9A0A3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7" y="359112"/>
            <a:ext cx="8292225" cy="61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25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8ABBFEEA-D798-1A85-546F-5F079655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52" y="540563"/>
            <a:ext cx="8668696" cy="57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98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20</Words>
  <Application>Microsoft Macintosh PowerPoint</Application>
  <PresentationFormat>On-screen Show (4:3)</PresentationFormat>
  <Paragraphs>10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Bauhaus 93</vt:lpstr>
      <vt:lpstr>Calibri</vt:lpstr>
      <vt:lpstr>Office Theme</vt:lpstr>
      <vt:lpstr>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Lighting</dc:title>
  <dc:creator>machine2</dc:creator>
  <cp:lastModifiedBy>Matthew Greco</cp:lastModifiedBy>
  <cp:revision>15</cp:revision>
  <dcterms:created xsi:type="dcterms:W3CDTF">2012-03-29T21:46:21Z</dcterms:created>
  <dcterms:modified xsi:type="dcterms:W3CDTF">2023-03-20T18:57:05Z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a1855b2-0a05-4494-a903-f3f23f3f98e0_Enabled">
    <vt:lpwstr>true</vt:lpwstr>
  </property>
  <property fmtid="{D5CDD505-2E9C-101B-9397-08002B2CF9AE}" pid="3" name="MSIP_Label_fa1855b2-0a05-4494-a903-f3f23f3f98e0_SetDate">
    <vt:lpwstr>2023-03-20T17:29:16Z</vt:lpwstr>
  </property>
  <property fmtid="{D5CDD505-2E9C-101B-9397-08002B2CF9AE}" pid="4" name="MSIP_Label_fa1855b2-0a05-4494-a903-f3f23f3f98e0_Method">
    <vt:lpwstr>Standard</vt:lpwstr>
  </property>
  <property fmtid="{D5CDD505-2E9C-101B-9397-08002B2CF9AE}" pid="5" name="MSIP_Label_fa1855b2-0a05-4494-a903-f3f23f3f98e0_Name">
    <vt:lpwstr>defa4170-0d19-0005-0004-bc88714345d2</vt:lpwstr>
  </property>
  <property fmtid="{D5CDD505-2E9C-101B-9397-08002B2CF9AE}" pid="6" name="MSIP_Label_fa1855b2-0a05-4494-a903-f3f23f3f98e0_SiteId">
    <vt:lpwstr>6f60f0b3-5f06-4e09-9715-989dba8cc7d8</vt:lpwstr>
  </property>
  <property fmtid="{D5CDD505-2E9C-101B-9397-08002B2CF9AE}" pid="7" name="MSIP_Label_fa1855b2-0a05-4494-a903-f3f23f3f98e0_ActionId">
    <vt:lpwstr>a02ee5a5-a306-4de5-b583-b6ac7920651a</vt:lpwstr>
  </property>
  <property fmtid="{D5CDD505-2E9C-101B-9397-08002B2CF9AE}" pid="8" name="MSIP_Label_fa1855b2-0a05-4494-a903-f3f23f3f98e0_ContentBits">
    <vt:lpwstr>0</vt:lpwstr>
  </property>
</Properties>
</file>