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6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61"/>
      <p:bold r:id="rId62"/>
      <p:italic r:id="rId63"/>
      <p:boldItalic r:id="rId64"/>
    </p:embeddedFont>
    <p:embeddedFont>
      <p:font typeface="Roboto" panose="02000000000000000000" pitchFamily="2" charset="0"/>
      <p:regular r:id="rId65"/>
      <p:bold r:id="rId66"/>
      <p:italic r:id="rId67"/>
      <p:boldItalic r:id="rId6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 snapToGrid="0">
      <p:cViewPr varScale="1">
        <p:scale>
          <a:sx n="117" d="100"/>
          <a:sy n="117" d="100"/>
        </p:scale>
        <p:origin x="1480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3.fntdata"/><Relationship Id="rId68" Type="http://schemas.openxmlformats.org/officeDocument/2006/relationships/font" Target="fonts/font8.fntdata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6.fntdata"/><Relationship Id="rId5" Type="http://schemas.openxmlformats.org/officeDocument/2006/relationships/slide" Target="slides/slide4.xml"/><Relationship Id="rId61" Type="http://schemas.openxmlformats.org/officeDocument/2006/relationships/font" Target="fonts/font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4.fntdata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2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c4e450d3ca_6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c4e450d3ca_6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c4e450d3ca_6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c4e450d3ca_6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c4e450d3ca_6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c4e450d3ca_6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d239405e85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d239405e85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c4e450d3ca_6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c4e450d3ca_6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d239405e85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d239405e85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d239405e8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d239405e8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c4e450d3ca_6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c4e450d3ca_6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c4e450d3ca_6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c4e450d3ca_6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c4e450d3ca_6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c4e450d3ca_6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d239405e85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d239405e85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d239405e85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d239405e85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c4e450d3ca_6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c4e450d3ca_6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c4e450d3ca_6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c4e450d3ca_6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d239405e85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d239405e85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9215db6174_2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g9215db6174_2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9215db617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9215db617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9215db6174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9215db6174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9215db6174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9215db6174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9215db6174_2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g9215db6174_2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9215db6174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9215db6174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9215db6174_2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g9215db6174_2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d239405e85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d239405e85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9215db6174_2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g9215db6174_2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g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jpg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cialpracticequeens.org/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gi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socialpracticequeens.org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 descr="IMG95702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69827" y="1889602"/>
            <a:ext cx="4174173" cy="7437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 descr="unnamed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8100"/>
            <a:ext cx="9143996" cy="2352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 descr="1217171547 copy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01600" y="3583940"/>
            <a:ext cx="5161280" cy="3870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3" descr="images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01600" y="2390140"/>
            <a:ext cx="5161280" cy="165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3" descr="redART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507662" y="2390140"/>
            <a:ext cx="3270578" cy="14030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2" name="Google Shape;14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06500"/>
            <a:ext cx="9144001" cy="4445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2"/>
          <p:cNvSpPr txBox="1"/>
          <p:nvPr/>
        </p:nvSpPr>
        <p:spPr>
          <a:xfrm>
            <a:off x="3108350" y="6088450"/>
            <a:ext cx="37797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22"/>
          <p:cNvSpPr txBox="1"/>
          <p:nvPr/>
        </p:nvSpPr>
        <p:spPr>
          <a:xfrm>
            <a:off x="1652200" y="5651500"/>
            <a:ext cx="55785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Art Department Biennial exhibition at</a:t>
            </a:r>
            <a:endParaRPr sz="22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Flushing Town Hall</a:t>
            </a:r>
            <a:endParaRPr sz="22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3"/>
          <p:cNvSpPr txBox="1">
            <a:spLocks noGrp="1"/>
          </p:cNvSpPr>
          <p:nvPr>
            <p:ph type="title"/>
          </p:nvPr>
        </p:nvSpPr>
        <p:spPr>
          <a:xfrm>
            <a:off x="751425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2" name="Google Shape;15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1025" y="0"/>
            <a:ext cx="5582979" cy="2995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1250" y="-31375"/>
            <a:ext cx="333374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61024" y="3225300"/>
            <a:ext cx="5582979" cy="3435223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3"/>
          <p:cNvSpPr txBox="1"/>
          <p:nvPr/>
        </p:nvSpPr>
        <p:spPr>
          <a:xfrm>
            <a:off x="5758850" y="3225300"/>
            <a:ext cx="33024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Senior Project exhibition </a:t>
            </a:r>
            <a:endParaRPr sz="22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QC Klapper Hall Gallery</a:t>
            </a:r>
            <a:endParaRPr sz="22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975" y="375775"/>
            <a:ext cx="6729751" cy="3146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3550" y="3429000"/>
            <a:ext cx="6850449" cy="3417677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4"/>
          <p:cNvSpPr txBox="1"/>
          <p:nvPr/>
        </p:nvSpPr>
        <p:spPr>
          <a:xfrm>
            <a:off x="259925" y="3868375"/>
            <a:ext cx="15873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Ceramics Studio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9350" y="295275"/>
            <a:ext cx="3860225" cy="5146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5"/>
          <p:cNvPicPr preferRelativeResize="0"/>
          <p:nvPr/>
        </p:nvPicPr>
        <p:blipFill rotWithShape="1">
          <a:blip r:embed="rId4">
            <a:alphaModFix/>
          </a:blip>
          <a:srcRect l="5365" t="10518" r="5365" b="8882"/>
          <a:stretch/>
        </p:blipFill>
        <p:spPr>
          <a:xfrm>
            <a:off x="513050" y="3097425"/>
            <a:ext cx="4979548" cy="3269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2120" y="152400"/>
            <a:ext cx="4209879" cy="3367101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5"/>
          <p:cNvSpPr txBox="1"/>
          <p:nvPr/>
        </p:nvSpPr>
        <p:spPr>
          <a:xfrm>
            <a:off x="5688750" y="5613675"/>
            <a:ext cx="3156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3D Printing &amp; Mold Making </a:t>
            </a:r>
            <a:endParaRPr sz="20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7" name="Google Shape;17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882023" cy="6246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71650" y="79225"/>
            <a:ext cx="2881999" cy="5572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61975" y="0"/>
            <a:ext cx="2882023" cy="6246899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6"/>
          <p:cNvSpPr txBox="1"/>
          <p:nvPr/>
        </p:nvSpPr>
        <p:spPr>
          <a:xfrm>
            <a:off x="3071650" y="5759925"/>
            <a:ext cx="33498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Kiln Firing - Ceramics &amp; Bronze Casting</a:t>
            </a:r>
            <a:endParaRPr sz="22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800" y="1589550"/>
            <a:ext cx="8836400" cy="4970475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7"/>
          <p:cNvSpPr txBox="1"/>
          <p:nvPr/>
        </p:nvSpPr>
        <p:spPr>
          <a:xfrm>
            <a:off x="449975" y="214700"/>
            <a:ext cx="82278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Work made in Prof. Greco’s 3D Modeling, Printing, </a:t>
            </a:r>
            <a:endParaRPr sz="27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&amp; Slip Casting Course </a:t>
            </a:r>
            <a:endParaRPr sz="27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4263" y="786225"/>
            <a:ext cx="7935475" cy="4463725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8"/>
          <p:cNvSpPr txBox="1"/>
          <p:nvPr/>
        </p:nvSpPr>
        <p:spPr>
          <a:xfrm>
            <a:off x="651675" y="5391825"/>
            <a:ext cx="7887900" cy="15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3D Printing &amp; 3D Scanning Facilities - Ceramic and Bronze work produced using new 3D printing and scanning technologies.</a:t>
            </a:r>
            <a:endParaRPr sz="17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7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Examples of ceramic slip casting and examples of translation of materials - original to 3D scan to 3D print then invested and cast in bronze.</a:t>
            </a:r>
            <a:endParaRPr sz="17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29"/>
          <p:cNvPicPr preferRelativeResize="0"/>
          <p:nvPr/>
        </p:nvPicPr>
        <p:blipFill rotWithShape="1">
          <a:blip r:embed="rId3">
            <a:alphaModFix/>
          </a:blip>
          <a:srcRect r="20407"/>
          <a:stretch/>
        </p:blipFill>
        <p:spPr>
          <a:xfrm>
            <a:off x="214625" y="206300"/>
            <a:ext cx="4588829" cy="3361748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9"/>
          <p:cNvSpPr txBox="1"/>
          <p:nvPr/>
        </p:nvSpPr>
        <p:spPr>
          <a:xfrm>
            <a:off x="214625" y="6218750"/>
            <a:ext cx="5261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Ceramics club on site activity: Raku firing</a:t>
            </a:r>
            <a:endParaRPr sz="22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9" name="Google Shape;199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00424" y="152400"/>
            <a:ext cx="3691177" cy="4921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7625" y="3308650"/>
            <a:ext cx="3759324" cy="281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86425" y="2912524"/>
            <a:ext cx="2574448" cy="3048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30"/>
          <p:cNvSpPr txBox="1"/>
          <p:nvPr/>
        </p:nvSpPr>
        <p:spPr>
          <a:xfrm>
            <a:off x="270875" y="5476775"/>
            <a:ext cx="46596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Ceramics Club Offsite Wood Firing</a:t>
            </a:r>
            <a:endParaRPr sz="23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8" name="Google Shape;20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875" y="469950"/>
            <a:ext cx="8602254" cy="4842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31" descr="IMG_3617-700x50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920" y="94996"/>
            <a:ext cx="6668746" cy="4761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1" descr="IMG_3623-700x500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36720" y="3143280"/>
            <a:ext cx="4572000" cy="3264408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1"/>
          <p:cNvSpPr txBox="1"/>
          <p:nvPr/>
        </p:nvSpPr>
        <p:spPr>
          <a:xfrm>
            <a:off x="6859675" y="145950"/>
            <a:ext cx="2079600" cy="10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On-site Bronze Foundry </a:t>
            </a:r>
            <a:endParaRPr sz="23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4" descr="Queens_College_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9050" y="748413"/>
            <a:ext cx="8525899" cy="344472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4"/>
          <p:cNvSpPr txBox="1"/>
          <p:nvPr/>
        </p:nvSpPr>
        <p:spPr>
          <a:xfrm>
            <a:off x="309050" y="4399725"/>
            <a:ext cx="8526000" cy="18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Queens College CUNY</a:t>
            </a:r>
            <a:endParaRPr sz="33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 View From Queens College Campus Quad!</a:t>
            </a:r>
            <a:endParaRPr sz="33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3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Space, Freedom, Proximity, &amp; Cost</a:t>
            </a:r>
            <a:endParaRPr sz="33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3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push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32" descr="Klapper Hall Woodshop_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8080" y="491000"/>
            <a:ext cx="7599680" cy="569976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2"/>
          <p:cNvSpPr txBox="1"/>
          <p:nvPr/>
        </p:nvSpPr>
        <p:spPr>
          <a:xfrm>
            <a:off x="1578700" y="5048475"/>
            <a:ext cx="35277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One of two wood shops</a:t>
            </a:r>
            <a:endParaRPr sz="22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Klapper Hall, QC</a:t>
            </a:r>
            <a:endParaRPr sz="22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81275"/>
            <a:ext cx="3877901" cy="2908426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3"/>
          <p:cNvSpPr txBox="1"/>
          <p:nvPr/>
        </p:nvSpPr>
        <p:spPr>
          <a:xfrm>
            <a:off x="212200" y="4863325"/>
            <a:ext cx="3597600" cy="16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Photography &amp; Imaging Majors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at work in</a:t>
            </a:r>
            <a:endParaRPr sz="19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Prof. Tony Gonzalez full color digital gum bichromate alternative process course</a:t>
            </a:r>
            <a:endParaRPr sz="19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9" name="Google Shape;229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26875" y="274650"/>
            <a:ext cx="5017127" cy="6289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8925" y="152400"/>
            <a:ext cx="5352673" cy="4014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4258698" cy="3194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3498825"/>
            <a:ext cx="4042624" cy="3031976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4"/>
          <p:cNvSpPr txBox="1"/>
          <p:nvPr/>
        </p:nvSpPr>
        <p:spPr>
          <a:xfrm>
            <a:off x="4645950" y="4401775"/>
            <a:ext cx="3879900" cy="11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Photography &amp; Imaging students at work in the darkroom and outside making cyanotypes</a:t>
            </a:r>
            <a:endParaRPr sz="21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991473" cy="3743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6273" y="152400"/>
            <a:ext cx="3695328" cy="4927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4048401"/>
            <a:ext cx="1992899" cy="2657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97701" y="3073525"/>
            <a:ext cx="2724050" cy="3632077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5"/>
          <p:cNvSpPr txBox="1"/>
          <p:nvPr/>
        </p:nvSpPr>
        <p:spPr>
          <a:xfrm>
            <a:off x="5275400" y="5303650"/>
            <a:ext cx="36168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Photography &amp; Imaging Majors at work in one of our computer labs - designing and fabricating their own digital pinhole cameras using a laser cutter amongst other new technology.  </a:t>
            </a:r>
            <a:endParaRPr sz="16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3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3" name="Google Shape;25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750" y="576263"/>
            <a:ext cx="8572500" cy="5705475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36"/>
          <p:cNvSpPr txBox="1"/>
          <p:nvPr/>
        </p:nvSpPr>
        <p:spPr>
          <a:xfrm>
            <a:off x="2579350" y="6308850"/>
            <a:ext cx="2733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Painting studio</a:t>
            </a:r>
            <a:endParaRPr sz="22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0" name="Google Shape;26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0"/>
            <a:ext cx="6394407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37"/>
          <p:cNvSpPr txBox="1"/>
          <p:nvPr/>
        </p:nvSpPr>
        <p:spPr>
          <a:xfrm>
            <a:off x="5417000" y="4798325"/>
            <a:ext cx="7333200" cy="8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37"/>
          <p:cNvSpPr txBox="1"/>
          <p:nvPr/>
        </p:nvSpPr>
        <p:spPr>
          <a:xfrm>
            <a:off x="6447050" y="274650"/>
            <a:ext cx="26406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Printmaking Studio</a:t>
            </a:r>
            <a:endParaRPr sz="33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38" descr="IMG_20150309_112614_750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1115" b="1115"/>
          <a:stretch/>
        </p:blipFill>
        <p:spPr>
          <a:xfrm>
            <a:off x="410225" y="305529"/>
            <a:ext cx="8229600" cy="452610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38"/>
          <p:cNvSpPr txBox="1"/>
          <p:nvPr/>
        </p:nvSpPr>
        <p:spPr>
          <a:xfrm>
            <a:off x="410225" y="5154900"/>
            <a:ext cx="8181300" cy="13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Digital Imaging &amp; Digital Fabrication Labs</a:t>
            </a:r>
            <a:endParaRPr sz="21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Queens College Also has a Makerspace located in the Rosenthal Library and open to all students.</a:t>
            </a:r>
            <a:endParaRPr sz="21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39" descr="Art_Newsletter_12_15-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4975" y="186981"/>
            <a:ext cx="7416540" cy="3475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9" descr="Klapper Imaging Lab_Makerbot 3D printer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13220" y="3705334"/>
            <a:ext cx="4053840" cy="2702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9" descr="Klapper Imaging Lab_Epson 9900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6080" y="3725649"/>
            <a:ext cx="3992880" cy="266192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9"/>
          <p:cNvSpPr txBox="1"/>
          <p:nvPr/>
        </p:nvSpPr>
        <p:spPr>
          <a:xfrm>
            <a:off x="1714875" y="6387575"/>
            <a:ext cx="6285000" cy="4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Prof. Matt Greco teaching in our Digital Imaging Lab</a:t>
            </a:r>
            <a:endParaRPr sz="18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51325" cy="4978875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40"/>
          <p:cNvSpPr txBox="1"/>
          <p:nvPr/>
        </p:nvSpPr>
        <p:spPr>
          <a:xfrm>
            <a:off x="231450" y="5265750"/>
            <a:ext cx="87723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Students in Queens College Club - </a:t>
            </a:r>
            <a:r>
              <a:rPr lang="en-US" sz="1600" b="1" i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Computer Graphics Association</a:t>
            </a:r>
            <a:r>
              <a:rPr lang="en-US" sz="1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- that is made up of Computer Science and Art students - designed, fabricated, and operated 3D scanner able to scan a full body, made from hacked Xbox Kinect. Exhibited at Maker Faire at The NY Hall of Science where they won “Best in Class” - Two members from this club now work as engineers at Google.</a:t>
            </a:r>
            <a:endParaRPr sz="16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41" descr="Gesture+and+beyond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4556"/>
            <a:ext cx="9144000" cy="6099048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41"/>
          <p:cNvSpPr txBox="1"/>
          <p:nvPr/>
        </p:nvSpPr>
        <p:spPr>
          <a:xfrm>
            <a:off x="3034400" y="4412275"/>
            <a:ext cx="3000000" cy="12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FFFF"/>
                </a:solidFill>
              </a:rPr>
              <a:t>Performance at the Godwin-Ternbach Museum, Klapper Hall</a:t>
            </a:r>
            <a:endParaRPr sz="1800"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5" descr="Paul_Klapper_Hall_Queens_College_-_Mar_201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5"/>
          <p:cNvSpPr txBox="1"/>
          <p:nvPr/>
        </p:nvSpPr>
        <p:spPr>
          <a:xfrm>
            <a:off x="1987300" y="5416375"/>
            <a:ext cx="5242200" cy="10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Klapper Hall Art Dept. </a:t>
            </a:r>
            <a:endParaRPr sz="22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with sculptures by Vito Acconci </a:t>
            </a:r>
            <a:endParaRPr sz="22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4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</a:pPr>
            <a:endParaRPr/>
          </a:p>
        </p:txBody>
      </p:sp>
      <p:pic>
        <p:nvPicPr>
          <p:cNvPr id="295" name="Google Shape;295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8000" y="381000"/>
            <a:ext cx="7341501" cy="5506126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42"/>
          <p:cNvSpPr txBox="1"/>
          <p:nvPr/>
        </p:nvSpPr>
        <p:spPr>
          <a:xfrm>
            <a:off x="1112500" y="5996775"/>
            <a:ext cx="5515800" cy="5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Off-Campus MFA Thesis Exhibition - Matt Palmer</a:t>
            </a:r>
            <a:endParaRPr sz="20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4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</a:pPr>
            <a:endParaRPr/>
          </a:p>
        </p:txBody>
      </p:sp>
      <p:pic>
        <p:nvPicPr>
          <p:cNvPr id="303" name="Google Shape;303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244250"/>
            <a:ext cx="7926151" cy="5944601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43"/>
          <p:cNvSpPr txBox="1"/>
          <p:nvPr/>
        </p:nvSpPr>
        <p:spPr>
          <a:xfrm>
            <a:off x="867925" y="6337525"/>
            <a:ext cx="4529700" cy="3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Klapper Hall Art Gallery</a:t>
            </a:r>
            <a:endParaRPr sz="20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4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44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</a:pPr>
            <a:endParaRPr/>
          </a:p>
        </p:txBody>
      </p:sp>
      <p:pic>
        <p:nvPicPr>
          <p:cNvPr id="311" name="Google Shape;311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4813" y="1056875"/>
            <a:ext cx="8394374" cy="440705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44"/>
          <p:cNvSpPr txBox="1"/>
          <p:nvPr/>
        </p:nvSpPr>
        <p:spPr>
          <a:xfrm>
            <a:off x="414900" y="5823625"/>
            <a:ext cx="8314200" cy="4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Graduate Student Anthony Hamboussi with Brian Rosa Photo Exhibition Klapper Hall Art Gallery</a:t>
            </a:r>
            <a:endParaRPr sz="16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4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</a:pPr>
            <a:endParaRPr/>
          </a:p>
        </p:txBody>
      </p:sp>
      <p:pic>
        <p:nvPicPr>
          <p:cNvPr id="319" name="Google Shape;319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5100"/>
            <a:ext cx="9144000" cy="6524625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45"/>
          <p:cNvSpPr txBox="1"/>
          <p:nvPr/>
        </p:nvSpPr>
        <p:spPr>
          <a:xfrm>
            <a:off x="5303575" y="5707600"/>
            <a:ext cx="3682800" cy="9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Klapper Hall Student Art Gallery</a:t>
            </a:r>
            <a:endParaRPr sz="1700"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4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</a:pPr>
            <a:endParaRPr/>
          </a:p>
        </p:txBody>
      </p:sp>
      <p:pic>
        <p:nvPicPr>
          <p:cNvPr id="327" name="Google Shape;327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46"/>
          <p:cNvSpPr txBox="1"/>
          <p:nvPr/>
        </p:nvSpPr>
        <p:spPr>
          <a:xfrm>
            <a:off x="322650" y="5746050"/>
            <a:ext cx="4391700" cy="8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Klapper Hall Student Art Gallery</a:t>
            </a:r>
            <a:endParaRPr sz="18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graduate exhibition installation in progress</a:t>
            </a:r>
            <a:endParaRPr sz="18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47" descr="Henry Kielmanowicz MFA Thesis Klapper Galler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680" y="207264"/>
            <a:ext cx="8442960" cy="6332220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47"/>
          <p:cNvSpPr txBox="1"/>
          <p:nvPr/>
        </p:nvSpPr>
        <p:spPr>
          <a:xfrm>
            <a:off x="1320300" y="4974850"/>
            <a:ext cx="3034500" cy="9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Henrey </a:t>
            </a:r>
            <a:r>
              <a:rPr lang="en-US" sz="165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Kielmanowicz </a:t>
            </a:r>
            <a:endParaRPr sz="165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Thesis Exhibition </a:t>
            </a:r>
            <a:endParaRPr sz="165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5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in-progress </a:t>
            </a:r>
            <a:endParaRPr sz="17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8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48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</a:pPr>
            <a:endParaRPr/>
          </a:p>
        </p:txBody>
      </p:sp>
      <p:pic>
        <p:nvPicPr>
          <p:cNvPr id="341" name="Google Shape;341;p48" descr="MFA dinner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14500" y="-84138"/>
            <a:ext cx="5143500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49" descr="SAM_595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2790" y="307455"/>
            <a:ext cx="4221478" cy="5628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49" descr="SAM_5949 copy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18080" y="934720"/>
            <a:ext cx="6488853" cy="486664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49"/>
          <p:cNvSpPr txBox="1"/>
          <p:nvPr/>
        </p:nvSpPr>
        <p:spPr>
          <a:xfrm>
            <a:off x="476100" y="6095800"/>
            <a:ext cx="81918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Drawing-Performance by Uno Nam and Tara Homasi in Klapper Hall Seminar Space</a:t>
            </a:r>
            <a:endParaRPr sz="18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50" descr="Julian Philips Peformance 201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6239" y="223520"/>
            <a:ext cx="7911253" cy="593344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50"/>
          <p:cNvSpPr txBox="1"/>
          <p:nvPr/>
        </p:nvSpPr>
        <p:spPr>
          <a:xfrm>
            <a:off x="2572800" y="6294950"/>
            <a:ext cx="4703700" cy="3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Performance Piece by Julian Philips MFA</a:t>
            </a:r>
            <a:endParaRPr sz="19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51" descr="MFA Thesis Lecture Alejandro Salgado Cendales 2016  copy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51"/>
          <p:cNvSpPr txBox="1"/>
          <p:nvPr/>
        </p:nvSpPr>
        <p:spPr>
          <a:xfrm>
            <a:off x="4195025" y="6126000"/>
            <a:ext cx="4431000" cy="5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MFA Thesis Lecture Klapper Hall Art Gallery</a:t>
            </a:r>
            <a:endParaRPr sz="17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6" descr="Klapper Studio Space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2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6"/>
          <p:cNvSpPr txBox="1"/>
          <p:nvPr/>
        </p:nvSpPr>
        <p:spPr>
          <a:xfrm>
            <a:off x="1756725" y="360325"/>
            <a:ext cx="4570800" cy="5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Private Studio Space (smaller size)</a:t>
            </a:r>
            <a:endParaRPr sz="22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p52" descr="18540057592_0975338b31_b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098977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52"/>
          <p:cNvSpPr txBox="1"/>
          <p:nvPr/>
        </p:nvSpPr>
        <p:spPr>
          <a:xfrm>
            <a:off x="2784325" y="6182400"/>
            <a:ext cx="4177800" cy="6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Flushing Queens, NYC</a:t>
            </a:r>
            <a:endParaRPr sz="21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5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</a:pPr>
            <a:endParaRPr/>
          </a:p>
        </p:txBody>
      </p:sp>
      <p:pic>
        <p:nvPicPr>
          <p:cNvPr id="373" name="Google Shape;373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53"/>
          <p:cNvSpPr txBox="1"/>
          <p:nvPr/>
        </p:nvSpPr>
        <p:spPr>
          <a:xfrm>
            <a:off x="3004300" y="238225"/>
            <a:ext cx="3783600" cy="7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Professor Glenn Goldberg</a:t>
            </a:r>
            <a:endParaRPr sz="20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54" descr="chloe_bass_09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54"/>
          <p:cNvSpPr txBox="1"/>
          <p:nvPr/>
        </p:nvSpPr>
        <p:spPr>
          <a:xfrm>
            <a:off x="3783725" y="5957100"/>
            <a:ext cx="3119400" cy="5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Professor </a:t>
            </a:r>
            <a:r>
              <a:rPr lang="en-US" sz="2100" b="1">
                <a:solidFill>
                  <a:srgbClr val="FFFFFF"/>
                </a:solidFill>
              </a:rPr>
              <a:t>Chloë Bass</a:t>
            </a:r>
            <a:endParaRPr sz="2100"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 B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55"/>
          <p:cNvSpPr txBox="1"/>
          <p:nvPr/>
        </p:nvSpPr>
        <p:spPr>
          <a:xfrm>
            <a:off x="2312550" y="426875"/>
            <a:ext cx="4518900" cy="7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         The work of Painting Faculty Member Kurt Kauper</a:t>
            </a:r>
            <a:endParaRPr sz="20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6" name="Google Shape;386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74988"/>
            <a:ext cx="4795850" cy="371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2243" y="1375000"/>
            <a:ext cx="3721755" cy="3715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5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3" name="Google Shape;393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6875" y="3573151"/>
            <a:ext cx="4066950" cy="305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925" y="3773001"/>
            <a:ext cx="3800474" cy="285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4766875" y="274650"/>
            <a:ext cx="4066950" cy="313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0925" y="315249"/>
            <a:ext cx="3800475" cy="2850345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56"/>
          <p:cNvSpPr txBox="1"/>
          <p:nvPr/>
        </p:nvSpPr>
        <p:spPr>
          <a:xfrm>
            <a:off x="367575" y="3220675"/>
            <a:ext cx="4313100" cy="6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Professor Debra Priestly discussing student projects</a:t>
            </a:r>
            <a:endParaRPr sz="15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7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p5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</a:pPr>
            <a:endParaRPr/>
          </a:p>
        </p:txBody>
      </p:sp>
      <p:pic>
        <p:nvPicPr>
          <p:cNvPr id="404" name="Google Shape;404;p57" descr="mfa class t. mitchell 201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6775" y="555225"/>
            <a:ext cx="7410450" cy="5549901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57"/>
          <p:cNvSpPr txBox="1"/>
          <p:nvPr/>
        </p:nvSpPr>
        <p:spPr>
          <a:xfrm>
            <a:off x="2891850" y="6227400"/>
            <a:ext cx="3963900" cy="3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Professor Tyrone Mitchell</a:t>
            </a:r>
            <a:endParaRPr sz="19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Google Shape;410;p58" descr="Kdqm9OAO_400x40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9200" y="284480"/>
            <a:ext cx="6299200" cy="6299200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58"/>
          <p:cNvSpPr txBox="1"/>
          <p:nvPr/>
        </p:nvSpPr>
        <p:spPr>
          <a:xfrm>
            <a:off x="2263475" y="180175"/>
            <a:ext cx="3817500" cy="5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Professor Tony Gonzalez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58"/>
          <p:cNvSpPr txBox="1"/>
          <p:nvPr/>
        </p:nvSpPr>
        <p:spPr>
          <a:xfrm>
            <a:off x="175675" y="3247400"/>
            <a:ext cx="3207300" cy="6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Professor Tony Gonzalez</a:t>
            </a:r>
            <a:endParaRPr sz="22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3" name="Google Shape;413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2925" y="1709599"/>
            <a:ext cx="3207450" cy="286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Google Shape;418;p59" descr="02.19384518_std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0880" y="581660"/>
            <a:ext cx="7487920" cy="5615940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59"/>
          <p:cNvSpPr txBox="1"/>
          <p:nvPr/>
        </p:nvSpPr>
        <p:spPr>
          <a:xfrm>
            <a:off x="2478275" y="6270475"/>
            <a:ext cx="4059300" cy="2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Professor Sin-Ying Ho in her studio in China</a:t>
            </a:r>
            <a:endParaRPr sz="17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0" name="Google Shape;420;p59" descr="Ho, Sin-Ying | COLLEGE OF ART &amp; DESIGN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9175" y="341850"/>
            <a:ext cx="3226025" cy="322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6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6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27" name="Google Shape;427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7088" y="342325"/>
            <a:ext cx="7314475" cy="5721874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60"/>
          <p:cNvSpPr txBox="1"/>
          <p:nvPr/>
        </p:nvSpPr>
        <p:spPr>
          <a:xfrm>
            <a:off x="2015500" y="6239050"/>
            <a:ext cx="5702700" cy="3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Professor Matt Greco with students on a trip to MoMA</a:t>
            </a:r>
            <a:endParaRPr sz="18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p61" descr="2010-Omrit-KWong-wF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6052" y="259080"/>
            <a:ext cx="5081016" cy="38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61" descr="2010-Omrit-Arianna-conserving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92500" y="2689920"/>
            <a:ext cx="5080000" cy="3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61"/>
          <p:cNvSpPr txBox="1"/>
          <p:nvPr/>
        </p:nvSpPr>
        <p:spPr>
          <a:xfrm>
            <a:off x="599300" y="5553175"/>
            <a:ext cx="2446200" cy="11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Professor Michael Nelson on an archeological dig in Israel with students</a:t>
            </a:r>
            <a:endParaRPr sz="17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6" name="Google Shape;436;p61" descr="Michael Nelson - Archaeological Institute of America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01425" y="3108575"/>
            <a:ext cx="2552700" cy="249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6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26300" y="173600"/>
            <a:ext cx="2446200" cy="32992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7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1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</a:pPr>
            <a:endParaRPr/>
          </a:p>
        </p:txBody>
      </p:sp>
      <p:pic>
        <p:nvPicPr>
          <p:cNvPr id="113" name="Google Shape;113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6500" y="337250"/>
            <a:ext cx="7671000" cy="575325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7"/>
          <p:cNvSpPr txBox="1"/>
          <p:nvPr/>
        </p:nvSpPr>
        <p:spPr>
          <a:xfrm>
            <a:off x="844975" y="6165300"/>
            <a:ext cx="52863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Large Private Locked Studio Space (MFA)</a:t>
            </a:r>
            <a:endParaRPr sz="19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6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6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4" name="Google Shape;444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650" y="372004"/>
            <a:ext cx="5350300" cy="5974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62"/>
          <p:cNvSpPr txBox="1"/>
          <p:nvPr/>
        </p:nvSpPr>
        <p:spPr>
          <a:xfrm>
            <a:off x="6424163" y="5397900"/>
            <a:ext cx="2209200" cy="10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Professor Warren Woodfin Art Historian</a:t>
            </a:r>
            <a:endParaRPr sz="21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6" name="Google Shape;446;p62" descr="Art History Faculty – Queens College Ar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56850" y="494350"/>
            <a:ext cx="2743825" cy="431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63"/>
          <p:cNvSpPr txBox="1"/>
          <p:nvPr/>
        </p:nvSpPr>
        <p:spPr>
          <a:xfrm>
            <a:off x="2630825" y="5902325"/>
            <a:ext cx="5303100" cy="3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Professor Lawrence Waldron Art History</a:t>
            </a:r>
            <a:endParaRPr sz="26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2" name="Google Shape;452;p63" descr="Lawrence WALDRON | Assistant Professor | Ph.D. | City University ..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825" y="728250"/>
            <a:ext cx="4710650" cy="471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63" descr="In the news: New book by art history professor Lawrence Waldron ...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6825" y="759475"/>
            <a:ext cx="3105150" cy="46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64"/>
          <p:cNvSpPr txBox="1"/>
          <p:nvPr/>
        </p:nvSpPr>
        <p:spPr>
          <a:xfrm>
            <a:off x="608900" y="274850"/>
            <a:ext cx="3877800" cy="6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Professor Edward Powers Art History</a:t>
            </a:r>
            <a:endParaRPr sz="19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9" name="Google Shape;459;p64" descr="Art History Faculty – Queens College 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3875" y="274850"/>
            <a:ext cx="3205425" cy="391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64" descr="Marina Nebro: Arts and Culture - Art, Museums, Music, and Theatre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3675" y="1292575"/>
            <a:ext cx="4991100" cy="499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6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6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67" name="Google Shape;467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8138" y="480675"/>
            <a:ext cx="7820025" cy="5219700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65"/>
          <p:cNvSpPr txBox="1"/>
          <p:nvPr/>
        </p:nvSpPr>
        <p:spPr>
          <a:xfrm>
            <a:off x="343275" y="6051525"/>
            <a:ext cx="8473800" cy="3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Professor Greg Sholette hosting a lunch-break conversation in Geneva Switzerland</a:t>
            </a:r>
            <a:endParaRPr sz="19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Google Shape;473;p66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62000" y="1335350"/>
            <a:ext cx="5225810" cy="5143049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66"/>
          <p:cNvSpPr txBox="1"/>
          <p:nvPr/>
        </p:nvSpPr>
        <p:spPr>
          <a:xfrm>
            <a:off x="2350075" y="556275"/>
            <a:ext cx="4700100" cy="6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FFFF"/>
                </a:solidFill>
              </a:rPr>
              <a:t>Social Practice Queens (SPQ)</a:t>
            </a:r>
            <a:endParaRPr sz="2300" b="1">
              <a:solidFill>
                <a:srgbClr val="FFFFFF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>
              <a:solidFill>
                <a:srgbClr val="FFFF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>
              <a:solidFill>
                <a:srgbClr val="FFFF00"/>
              </a:solidFill>
            </a:endParaRPr>
          </a:p>
          <a:p>
            <a:pPr marL="152400" marR="152400" lvl="0" indent="0" algn="ctr" rtl="0">
              <a:lnSpc>
                <a:spcPct val="158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rgbClr val="FFFF00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Google Shape;479;p67" descr="Kurt-MoMA-small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26424" y="843280"/>
            <a:ext cx="2674620" cy="4754880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67"/>
          <p:cNvSpPr txBox="1"/>
          <p:nvPr/>
        </p:nvSpPr>
        <p:spPr>
          <a:xfrm>
            <a:off x="3074275" y="6069750"/>
            <a:ext cx="4695900" cy="4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Professor Kurt Kauper at the MoMA</a:t>
            </a:r>
            <a:endParaRPr sz="19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Google Shape;485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525" y="70900"/>
            <a:ext cx="8976251" cy="673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69"/>
          <p:cNvSpPr txBox="1"/>
          <p:nvPr/>
        </p:nvSpPr>
        <p:spPr>
          <a:xfrm>
            <a:off x="1113625" y="182775"/>
            <a:ext cx="7102200" cy="31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FFFFFF"/>
                </a:solidFill>
              </a:rPr>
              <a:t>For academic year 2019-2020, the undergraduate tuition &amp; fees at CUNY Queens College is $7,538 for New York residents and $15,488 for out-of-state students. </a:t>
            </a:r>
            <a:endParaRPr sz="2000" b="1">
              <a:solidFill>
                <a:srgbClr val="FFFFFF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FFFFFF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FFFFFF"/>
                </a:solidFill>
              </a:rPr>
              <a:t>The undergraduate 2020-2021 estimated tuition &amp; fees for Queens College is $7,743 for New York residents and $15,983 for out-of-state students.</a:t>
            </a:r>
            <a:endParaRPr sz="2000" b="1">
              <a:solidFill>
                <a:srgbClr val="FFFFFF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b="1" u="sng">
              <a:solidFill>
                <a:srgbClr val="FFFFFF"/>
              </a:solidFill>
            </a:endParaRPr>
          </a:p>
          <a:p>
            <a:pPr marL="152400" marR="152400" lvl="0" indent="0" algn="ctr" rtl="0">
              <a:lnSpc>
                <a:spcPct val="158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solidFill>
                <a:srgbClr val="FFFFFF"/>
              </a:solidFill>
              <a:highlight>
                <a:srgbClr val="FFFFFF"/>
              </a:highlight>
            </a:endParaRPr>
          </a:p>
        </p:txBody>
      </p:sp>
      <p:sp>
        <p:nvSpPr>
          <p:cNvPr id="491" name="Google Shape;491;p69"/>
          <p:cNvSpPr txBox="1"/>
          <p:nvPr/>
        </p:nvSpPr>
        <p:spPr>
          <a:xfrm>
            <a:off x="724975" y="5660625"/>
            <a:ext cx="28218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https://www.qc.cuny.edu</a:t>
            </a:r>
            <a:endParaRPr sz="18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http://art.qc.cuny.edu/</a:t>
            </a:r>
            <a:endParaRPr sz="18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2" name="Google Shape;492;p69"/>
          <p:cNvSpPr txBox="1"/>
          <p:nvPr/>
        </p:nvSpPr>
        <p:spPr>
          <a:xfrm>
            <a:off x="549950" y="3489675"/>
            <a:ext cx="55146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MAJORS:</a:t>
            </a:r>
            <a:endParaRPr sz="21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- Studio Art BFA (72 Credits)</a:t>
            </a:r>
            <a:endParaRPr sz="21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- Photography &amp; Imaging BFA (63 Credits)</a:t>
            </a:r>
            <a:endParaRPr sz="21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- Design BFA (63 Credits)</a:t>
            </a:r>
            <a:endParaRPr sz="21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- Art History BA</a:t>
            </a:r>
            <a:endParaRPr sz="21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- Art Education</a:t>
            </a:r>
            <a:endParaRPr sz="21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Google Shape;493;p69"/>
          <p:cNvSpPr txBox="1"/>
          <p:nvPr/>
        </p:nvSpPr>
        <p:spPr>
          <a:xfrm>
            <a:off x="5630400" y="3772325"/>
            <a:ext cx="3336900" cy="11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MFA Studio Art</a:t>
            </a:r>
            <a:endParaRPr sz="21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 Art History</a:t>
            </a:r>
            <a:endParaRPr sz="21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Post Cert in Social Practice</a:t>
            </a:r>
            <a:endParaRPr sz="21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Google Shape;494;p69"/>
          <p:cNvSpPr txBox="1"/>
          <p:nvPr/>
        </p:nvSpPr>
        <p:spPr>
          <a:xfrm>
            <a:off x="3809850" y="5115050"/>
            <a:ext cx="38706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OFFICE INFORMATION</a:t>
            </a:r>
            <a:endParaRPr sz="16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Klapper Hall Rm. 172</a:t>
            </a:r>
            <a:endParaRPr sz="16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Phone: (718) 997-4800</a:t>
            </a:r>
            <a:endParaRPr sz="16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Fax: (718) 997-4835</a:t>
            </a:r>
            <a:endParaRPr sz="16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To contact, email art@qc.cuny.edu</a:t>
            </a:r>
            <a:endParaRPr sz="16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Google Shape;499;p70" descr="Screen Shot 2018-02-26 at 10.53.47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390" y="448275"/>
            <a:ext cx="9144000" cy="5961473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p70"/>
          <p:cNvSpPr txBox="1"/>
          <p:nvPr/>
        </p:nvSpPr>
        <p:spPr>
          <a:xfrm>
            <a:off x="2704870" y="2276200"/>
            <a:ext cx="2589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http://www.socialpracticequeens.org/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8" descr="DSC_025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8463" y="443975"/>
            <a:ext cx="7887076" cy="5289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19" descr="MFA Studio_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8640" y="274320"/>
            <a:ext cx="7985760" cy="5989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0" descr="MFA Studio_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6240" y="396240"/>
            <a:ext cx="8117840" cy="60883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1" descr="1217171553 copy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1263" y="408025"/>
            <a:ext cx="6861476" cy="5146099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1"/>
          <p:cNvSpPr txBox="1"/>
          <p:nvPr/>
        </p:nvSpPr>
        <p:spPr>
          <a:xfrm>
            <a:off x="1141275" y="5688575"/>
            <a:ext cx="3616800" cy="9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Group Crit / Studio Visits with</a:t>
            </a:r>
            <a:endParaRPr sz="21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Irish artist Elaine Byrne </a:t>
            </a:r>
            <a:endParaRPr sz="21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673</Words>
  <Application>Microsoft Macintosh PowerPoint</Application>
  <PresentationFormat>On-screen Show (4:3)</PresentationFormat>
  <Paragraphs>89</Paragraphs>
  <Slides>58</Slides>
  <Notes>58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2" baseType="lpstr">
      <vt:lpstr>Roboto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Matthew Greco</cp:lastModifiedBy>
  <cp:revision>1</cp:revision>
  <dcterms:modified xsi:type="dcterms:W3CDTF">2021-10-20T15:55:46Z</dcterms:modified>
</cp:coreProperties>
</file>