
<file path=[Content_Types].xml><?xml version="1.0" encoding="utf-8"?>
<Types xmlns="http://schemas.openxmlformats.org/package/2006/content-types">
  <Default Extension="gif" ContentType="video/unknown"/>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03" r:id="rId4"/>
    <p:sldId id="259" r:id="rId5"/>
    <p:sldId id="277" r:id="rId6"/>
    <p:sldId id="258" r:id="rId7"/>
    <p:sldId id="302" r:id="rId8"/>
    <p:sldId id="287" r:id="rId9"/>
    <p:sldId id="279" r:id="rId10"/>
    <p:sldId id="280" r:id="rId11"/>
    <p:sldId id="281" r:id="rId12"/>
    <p:sldId id="282" r:id="rId13"/>
    <p:sldId id="283" r:id="rId14"/>
    <p:sldId id="284" r:id="rId15"/>
    <p:sldId id="307" r:id="rId16"/>
    <p:sldId id="285" r:id="rId17"/>
    <p:sldId id="286" r:id="rId18"/>
    <p:sldId id="261" r:id="rId19"/>
    <p:sldId id="264" r:id="rId20"/>
    <p:sldId id="278" r:id="rId21"/>
    <p:sldId id="288" r:id="rId22"/>
    <p:sldId id="289" r:id="rId23"/>
    <p:sldId id="291" r:id="rId24"/>
    <p:sldId id="292" r:id="rId25"/>
    <p:sldId id="293" r:id="rId26"/>
    <p:sldId id="269" r:id="rId27"/>
    <p:sldId id="296" r:id="rId28"/>
    <p:sldId id="270" r:id="rId29"/>
    <p:sldId id="300" r:id="rId30"/>
    <p:sldId id="305" r:id="rId31"/>
    <p:sldId id="306" r:id="rId32"/>
    <p:sldId id="30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82C"/>
    <a:srgbClr val="953735"/>
    <a:srgbClr val="4C4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09"/>
    <p:restoredTop sz="94610"/>
  </p:normalViewPr>
  <p:slideViewPr>
    <p:cSldViewPr>
      <p:cViewPr varScale="1">
        <p:scale>
          <a:sx n="116" d="100"/>
          <a:sy n="116" d="100"/>
        </p:scale>
        <p:origin x="320"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 Id="rId4" Type="http://schemas.openxmlformats.org/officeDocument/2006/relationships/image" Target="../media/image2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8E5063-555C-486D-A38E-FB9E54EDBCA0}" type="doc">
      <dgm:prSet loTypeId="urn:microsoft.com/office/officeart/2018/2/layout/IconCircleList" loCatId="icon" qsTypeId="urn:microsoft.com/office/officeart/2005/8/quickstyle/simple1#1" qsCatId="simple" csTypeId="urn:microsoft.com/office/officeart/2005/8/colors/accent1_2#1" csCatId="accent1" phldr="1"/>
      <dgm:spPr/>
      <dgm:t>
        <a:bodyPr/>
        <a:lstStyle/>
        <a:p>
          <a:endParaRPr lang="en-US"/>
        </a:p>
      </dgm:t>
    </dgm:pt>
    <dgm:pt modelId="{C81F2FFA-B91F-4E6E-912F-E393E1A51B37}">
      <dgm:prSet custT="1"/>
      <dgm:spPr/>
      <dgm:t>
        <a:bodyPr/>
        <a:lstStyle/>
        <a:p>
          <a:pPr>
            <a:lnSpc>
              <a:spcPct val="100000"/>
            </a:lnSpc>
          </a:pPr>
          <a:r>
            <a:rPr lang="en-US" sz="1800" dirty="0"/>
            <a:t>RepRap Project: Adrian Bowyer </a:t>
          </a:r>
        </a:p>
      </dgm:t>
    </dgm:pt>
    <dgm:pt modelId="{E4314037-9E66-409E-874C-0359183C68D0}" type="parTrans" cxnId="{7D7F9728-9D3D-4692-84A0-874D27FA1530}">
      <dgm:prSet/>
      <dgm:spPr/>
      <dgm:t>
        <a:bodyPr/>
        <a:lstStyle/>
        <a:p>
          <a:endParaRPr lang="en-US"/>
        </a:p>
      </dgm:t>
    </dgm:pt>
    <dgm:pt modelId="{99108B7B-7919-469D-B290-A239630F289F}" type="sibTrans" cxnId="{7D7F9728-9D3D-4692-84A0-874D27FA1530}">
      <dgm:prSet/>
      <dgm:spPr/>
      <dgm:t>
        <a:bodyPr/>
        <a:lstStyle/>
        <a:p>
          <a:pPr>
            <a:lnSpc>
              <a:spcPct val="100000"/>
            </a:lnSpc>
          </a:pPr>
          <a:endParaRPr lang="en-US"/>
        </a:p>
      </dgm:t>
    </dgm:pt>
    <dgm:pt modelId="{F259108D-EE6A-4CAC-96A7-A4B4C99A5F13}">
      <dgm:prSet custT="1"/>
      <dgm:spPr/>
      <dgm:t>
        <a:bodyPr/>
        <a:lstStyle/>
        <a:p>
          <a:pPr>
            <a:lnSpc>
              <a:spcPct val="100000"/>
            </a:lnSpc>
          </a:pPr>
          <a:r>
            <a:rPr lang="en-US" sz="1400" dirty="0"/>
            <a:t>2005 - A collaborative challenge to create a self-replicating machine!</a:t>
          </a:r>
        </a:p>
      </dgm:t>
    </dgm:pt>
    <dgm:pt modelId="{E7C5F0A4-5905-4D02-B361-CBCD51E98540}" type="parTrans" cxnId="{DB4E472F-435A-4185-916B-AAF3E4139CB2}">
      <dgm:prSet/>
      <dgm:spPr/>
      <dgm:t>
        <a:bodyPr/>
        <a:lstStyle/>
        <a:p>
          <a:endParaRPr lang="en-US"/>
        </a:p>
      </dgm:t>
    </dgm:pt>
    <dgm:pt modelId="{71048CB5-9F47-4CC3-BF6B-D00F8F56C8B5}" type="sibTrans" cxnId="{DB4E472F-435A-4185-916B-AAF3E4139CB2}">
      <dgm:prSet/>
      <dgm:spPr/>
      <dgm:t>
        <a:bodyPr/>
        <a:lstStyle/>
        <a:p>
          <a:pPr>
            <a:lnSpc>
              <a:spcPct val="100000"/>
            </a:lnSpc>
          </a:pPr>
          <a:endParaRPr lang="en-US"/>
        </a:p>
      </dgm:t>
    </dgm:pt>
    <dgm:pt modelId="{03A23A2B-0BAF-4A33-B467-9BF3813B3414}">
      <dgm:prSet custT="1"/>
      <dgm:spPr/>
      <dgm:t>
        <a:bodyPr/>
        <a:lstStyle/>
        <a:p>
          <a:pPr>
            <a:lnSpc>
              <a:spcPct val="100000"/>
            </a:lnSpc>
          </a:pPr>
          <a:r>
            <a:rPr lang="en-US" sz="1800" dirty="0"/>
            <a:t>Help Us Neo!</a:t>
          </a:r>
        </a:p>
      </dgm:t>
    </dgm:pt>
    <dgm:pt modelId="{B3CA71FE-6E87-4FF1-9A19-2B4C08447BE7}" type="parTrans" cxnId="{78958DCF-9AEA-4A75-B396-27D13E77EAB8}">
      <dgm:prSet/>
      <dgm:spPr/>
      <dgm:t>
        <a:bodyPr/>
        <a:lstStyle/>
        <a:p>
          <a:endParaRPr lang="en-US"/>
        </a:p>
      </dgm:t>
    </dgm:pt>
    <dgm:pt modelId="{3B7548A3-6806-4365-B37E-A8F33D3C14D0}" type="sibTrans" cxnId="{78958DCF-9AEA-4A75-B396-27D13E77EAB8}">
      <dgm:prSet/>
      <dgm:spPr/>
      <dgm:t>
        <a:bodyPr/>
        <a:lstStyle/>
        <a:p>
          <a:pPr>
            <a:lnSpc>
              <a:spcPct val="100000"/>
            </a:lnSpc>
          </a:pPr>
          <a:endParaRPr lang="en-US"/>
        </a:p>
      </dgm:t>
    </dgm:pt>
    <dgm:pt modelId="{BF390CF1-F3AD-424C-9EA4-518C7812665A}">
      <dgm:prSet/>
      <dgm:spPr/>
      <dgm:t>
        <a:bodyPr/>
        <a:lstStyle/>
        <a:p>
          <a:pPr>
            <a:lnSpc>
              <a:spcPct val="100000"/>
            </a:lnSpc>
          </a:pPr>
          <a:r>
            <a:rPr lang="en-US" dirty="0"/>
            <a:t>Using 3D printed parts, other commonly found components, and open-source software a 3D printer printed itself (kinda).</a:t>
          </a:r>
        </a:p>
      </dgm:t>
    </dgm:pt>
    <dgm:pt modelId="{DF6E6DD2-EF6D-4D94-8BA2-B5CF5CAC76EE}" type="parTrans" cxnId="{531212FD-FB6D-4D10-A360-48AE1BFF5D2F}">
      <dgm:prSet/>
      <dgm:spPr/>
      <dgm:t>
        <a:bodyPr/>
        <a:lstStyle/>
        <a:p>
          <a:endParaRPr lang="en-US"/>
        </a:p>
      </dgm:t>
    </dgm:pt>
    <dgm:pt modelId="{87A92FE3-3A73-44B2-AAD6-50685478DF6D}" type="sibTrans" cxnId="{531212FD-FB6D-4D10-A360-48AE1BFF5D2F}">
      <dgm:prSet/>
      <dgm:spPr/>
      <dgm:t>
        <a:bodyPr/>
        <a:lstStyle/>
        <a:p>
          <a:endParaRPr lang="en-US"/>
        </a:p>
      </dgm:t>
    </dgm:pt>
    <dgm:pt modelId="{12A2511D-F156-4068-956B-36013B953954}" type="pres">
      <dgm:prSet presAssocID="{868E5063-555C-486D-A38E-FB9E54EDBCA0}" presName="root" presStyleCnt="0">
        <dgm:presLayoutVars>
          <dgm:dir/>
          <dgm:resizeHandles val="exact"/>
        </dgm:presLayoutVars>
      </dgm:prSet>
      <dgm:spPr/>
    </dgm:pt>
    <dgm:pt modelId="{5FF8C2A8-4B46-4DE7-8779-B673B399B95E}" type="pres">
      <dgm:prSet presAssocID="{868E5063-555C-486D-A38E-FB9E54EDBCA0}" presName="container" presStyleCnt="0">
        <dgm:presLayoutVars>
          <dgm:dir/>
          <dgm:resizeHandles val="exact"/>
        </dgm:presLayoutVars>
      </dgm:prSet>
      <dgm:spPr/>
    </dgm:pt>
    <dgm:pt modelId="{D997DB8B-1B41-45A5-856A-07B3DF2E30A6}" type="pres">
      <dgm:prSet presAssocID="{C81F2FFA-B91F-4E6E-912F-E393E1A51B37}" presName="compNode" presStyleCnt="0"/>
      <dgm:spPr/>
    </dgm:pt>
    <dgm:pt modelId="{54FB4CB1-5F82-4077-8B6F-BAC507996141}" type="pres">
      <dgm:prSet presAssocID="{C81F2FFA-B91F-4E6E-912F-E393E1A51B37}" presName="iconBgRect" presStyleLbl="bgShp" presStyleIdx="0" presStyleCnt="4"/>
      <dgm:spPr/>
    </dgm:pt>
    <dgm:pt modelId="{101CD68F-3F99-4DF2-8CED-4F7C9A4A8435}" type="pres">
      <dgm:prSet presAssocID="{C81F2FFA-B91F-4E6E-912F-E393E1A51B37}"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User"/>
        </a:ext>
      </dgm:extLst>
    </dgm:pt>
    <dgm:pt modelId="{64E4DD71-19CC-4F02-8382-3307E19DA6E4}" type="pres">
      <dgm:prSet presAssocID="{C81F2FFA-B91F-4E6E-912F-E393E1A51B37}" presName="spaceRect" presStyleCnt="0"/>
      <dgm:spPr/>
    </dgm:pt>
    <dgm:pt modelId="{2388E3C6-117E-4FCA-A797-897FE9DB9338}" type="pres">
      <dgm:prSet presAssocID="{C81F2FFA-B91F-4E6E-912F-E393E1A51B37}" presName="textRect" presStyleLbl="revTx" presStyleIdx="0" presStyleCnt="4">
        <dgm:presLayoutVars>
          <dgm:chMax val="1"/>
          <dgm:chPref val="1"/>
        </dgm:presLayoutVars>
      </dgm:prSet>
      <dgm:spPr/>
    </dgm:pt>
    <dgm:pt modelId="{594B1549-B8EF-4C61-A841-B4F764ACD598}" type="pres">
      <dgm:prSet presAssocID="{99108B7B-7919-469D-B290-A239630F289F}" presName="sibTrans" presStyleLbl="sibTrans2D1" presStyleIdx="0" presStyleCnt="0"/>
      <dgm:spPr/>
    </dgm:pt>
    <dgm:pt modelId="{8A2A2214-B4E8-4C54-A6CB-FF1CC195246F}" type="pres">
      <dgm:prSet presAssocID="{F259108D-EE6A-4CAC-96A7-A4B4C99A5F13}" presName="compNode" presStyleCnt="0"/>
      <dgm:spPr/>
    </dgm:pt>
    <dgm:pt modelId="{307027B5-EECF-4148-81CE-4FC89A0DFEBE}" type="pres">
      <dgm:prSet presAssocID="{F259108D-EE6A-4CAC-96A7-A4B4C99A5F13}" presName="iconBgRect" presStyleLbl="bgShp" presStyleIdx="1" presStyleCnt="4"/>
      <dgm:spPr/>
    </dgm:pt>
    <dgm:pt modelId="{42CDC459-F7FA-42FD-8A1A-08D8D4E79138}" type="pres">
      <dgm:prSet presAssocID="{F259108D-EE6A-4CAC-96A7-A4B4C99A5F1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obot"/>
        </a:ext>
      </dgm:extLst>
    </dgm:pt>
    <dgm:pt modelId="{14ECBBA9-CE01-4ED3-86E9-31ABAD0CCD49}" type="pres">
      <dgm:prSet presAssocID="{F259108D-EE6A-4CAC-96A7-A4B4C99A5F13}" presName="spaceRect" presStyleCnt="0"/>
      <dgm:spPr/>
    </dgm:pt>
    <dgm:pt modelId="{74B792E5-BE1E-47B7-8C2A-E17977568321}" type="pres">
      <dgm:prSet presAssocID="{F259108D-EE6A-4CAC-96A7-A4B4C99A5F13}" presName="textRect" presStyleLbl="revTx" presStyleIdx="1" presStyleCnt="4">
        <dgm:presLayoutVars>
          <dgm:chMax val="1"/>
          <dgm:chPref val="1"/>
        </dgm:presLayoutVars>
      </dgm:prSet>
      <dgm:spPr/>
    </dgm:pt>
    <dgm:pt modelId="{9923F7F5-DFDF-4430-B921-46E671ED1C71}" type="pres">
      <dgm:prSet presAssocID="{71048CB5-9F47-4CC3-BF6B-D00F8F56C8B5}" presName="sibTrans" presStyleLbl="sibTrans2D1" presStyleIdx="0" presStyleCnt="0"/>
      <dgm:spPr/>
    </dgm:pt>
    <dgm:pt modelId="{304271DF-04B1-4CFE-ADD4-1C7D2ADCEF20}" type="pres">
      <dgm:prSet presAssocID="{03A23A2B-0BAF-4A33-B467-9BF3813B3414}" presName="compNode" presStyleCnt="0"/>
      <dgm:spPr/>
    </dgm:pt>
    <dgm:pt modelId="{F4EFC388-133E-4B90-ACE7-28CFD95E4104}" type="pres">
      <dgm:prSet presAssocID="{03A23A2B-0BAF-4A33-B467-9BF3813B3414}" presName="iconBgRect" presStyleLbl="bgShp" presStyleIdx="2" presStyleCnt="4"/>
      <dgm:spPr/>
    </dgm:pt>
    <dgm:pt modelId="{4A1B1CD8-7D03-4E9B-B311-956620702BE0}" type="pres">
      <dgm:prSet presAssocID="{03A23A2B-0BAF-4A33-B467-9BF3813B3414}"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heckmark"/>
        </a:ext>
      </dgm:extLst>
    </dgm:pt>
    <dgm:pt modelId="{8C958526-95DA-4811-AFBD-C0E7433B4323}" type="pres">
      <dgm:prSet presAssocID="{03A23A2B-0BAF-4A33-B467-9BF3813B3414}" presName="spaceRect" presStyleCnt="0"/>
      <dgm:spPr/>
    </dgm:pt>
    <dgm:pt modelId="{7A3B6DE2-0B77-4EE4-B9A4-E240943ED9D7}" type="pres">
      <dgm:prSet presAssocID="{03A23A2B-0BAF-4A33-B467-9BF3813B3414}" presName="textRect" presStyleLbl="revTx" presStyleIdx="2" presStyleCnt="4">
        <dgm:presLayoutVars>
          <dgm:chMax val="1"/>
          <dgm:chPref val="1"/>
        </dgm:presLayoutVars>
      </dgm:prSet>
      <dgm:spPr/>
    </dgm:pt>
    <dgm:pt modelId="{A6E12391-E156-4677-A87F-DEDB8D5ECC6C}" type="pres">
      <dgm:prSet presAssocID="{3B7548A3-6806-4365-B37E-A8F33D3C14D0}" presName="sibTrans" presStyleLbl="sibTrans2D1" presStyleIdx="0" presStyleCnt="0"/>
      <dgm:spPr/>
    </dgm:pt>
    <dgm:pt modelId="{89501376-04A7-481B-A972-C8A52544EB54}" type="pres">
      <dgm:prSet presAssocID="{BF390CF1-F3AD-424C-9EA4-518C7812665A}" presName="compNode" presStyleCnt="0"/>
      <dgm:spPr/>
    </dgm:pt>
    <dgm:pt modelId="{C0818644-FCCA-479A-9EC2-0800C778D58C}" type="pres">
      <dgm:prSet presAssocID="{BF390CF1-F3AD-424C-9EA4-518C7812665A}" presName="iconBgRect" presStyleLbl="bgShp" presStyleIdx="3" presStyleCnt="4"/>
      <dgm:spPr/>
    </dgm:pt>
    <dgm:pt modelId="{7F2B9F68-6AEB-45E3-884F-06043539B7BE}" type="pres">
      <dgm:prSet presAssocID="{BF390CF1-F3AD-424C-9EA4-518C7812665A}"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rocessor"/>
        </a:ext>
      </dgm:extLst>
    </dgm:pt>
    <dgm:pt modelId="{03D0F639-5F78-4CF0-8287-86A9C9383C24}" type="pres">
      <dgm:prSet presAssocID="{BF390CF1-F3AD-424C-9EA4-518C7812665A}" presName="spaceRect" presStyleCnt="0"/>
      <dgm:spPr/>
    </dgm:pt>
    <dgm:pt modelId="{92815D1A-015B-4217-B179-6F01A4251FEC}" type="pres">
      <dgm:prSet presAssocID="{BF390CF1-F3AD-424C-9EA4-518C7812665A}" presName="textRect" presStyleLbl="revTx" presStyleIdx="3" presStyleCnt="4" custScaleY="174438">
        <dgm:presLayoutVars>
          <dgm:chMax val="1"/>
          <dgm:chPref val="1"/>
        </dgm:presLayoutVars>
      </dgm:prSet>
      <dgm:spPr/>
    </dgm:pt>
  </dgm:ptLst>
  <dgm:cxnLst>
    <dgm:cxn modelId="{7D7F9728-9D3D-4692-84A0-874D27FA1530}" srcId="{868E5063-555C-486D-A38E-FB9E54EDBCA0}" destId="{C81F2FFA-B91F-4E6E-912F-E393E1A51B37}" srcOrd="0" destOrd="0" parTransId="{E4314037-9E66-409E-874C-0359183C68D0}" sibTransId="{99108B7B-7919-469D-B290-A239630F289F}"/>
    <dgm:cxn modelId="{DB4E472F-435A-4185-916B-AAF3E4139CB2}" srcId="{868E5063-555C-486D-A38E-FB9E54EDBCA0}" destId="{F259108D-EE6A-4CAC-96A7-A4B4C99A5F13}" srcOrd="1" destOrd="0" parTransId="{E7C5F0A4-5905-4D02-B361-CBCD51E98540}" sibTransId="{71048CB5-9F47-4CC3-BF6B-D00F8F56C8B5}"/>
    <dgm:cxn modelId="{2AC5554B-77DE-4A44-9EBA-8C64D08EEC74}" type="presOf" srcId="{03A23A2B-0BAF-4A33-B467-9BF3813B3414}" destId="{7A3B6DE2-0B77-4EE4-B9A4-E240943ED9D7}" srcOrd="0" destOrd="0" presId="urn:microsoft.com/office/officeart/2018/2/layout/IconCircleList"/>
    <dgm:cxn modelId="{31DF5C73-443D-43C6-A4CE-0ABA5A97FEC7}" type="presOf" srcId="{3B7548A3-6806-4365-B37E-A8F33D3C14D0}" destId="{A6E12391-E156-4677-A87F-DEDB8D5ECC6C}" srcOrd="0" destOrd="0" presId="urn:microsoft.com/office/officeart/2018/2/layout/IconCircleList"/>
    <dgm:cxn modelId="{D8B74684-8FC4-47D5-89FB-5E72CE5AE711}" type="presOf" srcId="{868E5063-555C-486D-A38E-FB9E54EDBCA0}" destId="{12A2511D-F156-4068-956B-36013B953954}" srcOrd="0" destOrd="0" presId="urn:microsoft.com/office/officeart/2018/2/layout/IconCircleList"/>
    <dgm:cxn modelId="{A25D5E96-F7ED-45DF-91F7-F00075A6AEA2}" type="presOf" srcId="{99108B7B-7919-469D-B290-A239630F289F}" destId="{594B1549-B8EF-4C61-A841-B4F764ACD598}" srcOrd="0" destOrd="0" presId="urn:microsoft.com/office/officeart/2018/2/layout/IconCircleList"/>
    <dgm:cxn modelId="{D9294C98-6DB3-4967-B981-1761FD7A69C2}" type="presOf" srcId="{BF390CF1-F3AD-424C-9EA4-518C7812665A}" destId="{92815D1A-015B-4217-B179-6F01A4251FEC}" srcOrd="0" destOrd="0" presId="urn:microsoft.com/office/officeart/2018/2/layout/IconCircleList"/>
    <dgm:cxn modelId="{A8532AB4-D4E2-4A15-BBE1-3B710EBD72D3}" type="presOf" srcId="{71048CB5-9F47-4CC3-BF6B-D00F8F56C8B5}" destId="{9923F7F5-DFDF-4430-B921-46E671ED1C71}" srcOrd="0" destOrd="0" presId="urn:microsoft.com/office/officeart/2018/2/layout/IconCircleList"/>
    <dgm:cxn modelId="{8C648CC2-7E84-429B-896D-BAE31A192D25}" type="presOf" srcId="{C81F2FFA-B91F-4E6E-912F-E393E1A51B37}" destId="{2388E3C6-117E-4FCA-A797-897FE9DB9338}" srcOrd="0" destOrd="0" presId="urn:microsoft.com/office/officeart/2018/2/layout/IconCircleList"/>
    <dgm:cxn modelId="{78958DCF-9AEA-4A75-B396-27D13E77EAB8}" srcId="{868E5063-555C-486D-A38E-FB9E54EDBCA0}" destId="{03A23A2B-0BAF-4A33-B467-9BF3813B3414}" srcOrd="2" destOrd="0" parTransId="{B3CA71FE-6E87-4FF1-9A19-2B4C08447BE7}" sibTransId="{3B7548A3-6806-4365-B37E-A8F33D3C14D0}"/>
    <dgm:cxn modelId="{531212FD-FB6D-4D10-A360-48AE1BFF5D2F}" srcId="{868E5063-555C-486D-A38E-FB9E54EDBCA0}" destId="{BF390CF1-F3AD-424C-9EA4-518C7812665A}" srcOrd="3" destOrd="0" parTransId="{DF6E6DD2-EF6D-4D94-8BA2-B5CF5CAC76EE}" sibTransId="{87A92FE3-3A73-44B2-AAD6-50685478DF6D}"/>
    <dgm:cxn modelId="{5C0A1DFD-1045-48F4-88F0-B45E621F4CD9}" type="presOf" srcId="{F259108D-EE6A-4CAC-96A7-A4B4C99A5F13}" destId="{74B792E5-BE1E-47B7-8C2A-E17977568321}" srcOrd="0" destOrd="0" presId="urn:microsoft.com/office/officeart/2018/2/layout/IconCircleList"/>
    <dgm:cxn modelId="{8033C7BA-5063-479B-8C12-92F49DC4161E}" type="presParOf" srcId="{12A2511D-F156-4068-956B-36013B953954}" destId="{5FF8C2A8-4B46-4DE7-8779-B673B399B95E}" srcOrd="0" destOrd="0" presId="urn:microsoft.com/office/officeart/2018/2/layout/IconCircleList"/>
    <dgm:cxn modelId="{8280C8D4-3F7E-4FA3-8A35-7947F65A8107}" type="presParOf" srcId="{5FF8C2A8-4B46-4DE7-8779-B673B399B95E}" destId="{D997DB8B-1B41-45A5-856A-07B3DF2E30A6}" srcOrd="0" destOrd="0" presId="urn:microsoft.com/office/officeart/2018/2/layout/IconCircleList"/>
    <dgm:cxn modelId="{0B97C254-5694-4285-A3F9-A771B08A1153}" type="presParOf" srcId="{D997DB8B-1B41-45A5-856A-07B3DF2E30A6}" destId="{54FB4CB1-5F82-4077-8B6F-BAC507996141}" srcOrd="0" destOrd="0" presId="urn:microsoft.com/office/officeart/2018/2/layout/IconCircleList"/>
    <dgm:cxn modelId="{80188F74-6C83-47E5-9A05-B860AD5E4B7E}" type="presParOf" srcId="{D997DB8B-1B41-45A5-856A-07B3DF2E30A6}" destId="{101CD68F-3F99-4DF2-8CED-4F7C9A4A8435}" srcOrd="1" destOrd="0" presId="urn:microsoft.com/office/officeart/2018/2/layout/IconCircleList"/>
    <dgm:cxn modelId="{2CACE5A8-4754-406E-A028-5779A36736BC}" type="presParOf" srcId="{D997DB8B-1B41-45A5-856A-07B3DF2E30A6}" destId="{64E4DD71-19CC-4F02-8382-3307E19DA6E4}" srcOrd="2" destOrd="0" presId="urn:microsoft.com/office/officeart/2018/2/layout/IconCircleList"/>
    <dgm:cxn modelId="{F8CD2B14-813F-42F3-8DCC-B7ED913DC3C2}" type="presParOf" srcId="{D997DB8B-1B41-45A5-856A-07B3DF2E30A6}" destId="{2388E3C6-117E-4FCA-A797-897FE9DB9338}" srcOrd="3" destOrd="0" presId="urn:microsoft.com/office/officeart/2018/2/layout/IconCircleList"/>
    <dgm:cxn modelId="{C4F2BD42-FAD7-4613-85A6-1AA32A204F9D}" type="presParOf" srcId="{5FF8C2A8-4B46-4DE7-8779-B673B399B95E}" destId="{594B1549-B8EF-4C61-A841-B4F764ACD598}" srcOrd="1" destOrd="0" presId="urn:microsoft.com/office/officeart/2018/2/layout/IconCircleList"/>
    <dgm:cxn modelId="{0D9C4B9D-7517-44A0-9D57-0D91B7C9C94F}" type="presParOf" srcId="{5FF8C2A8-4B46-4DE7-8779-B673B399B95E}" destId="{8A2A2214-B4E8-4C54-A6CB-FF1CC195246F}" srcOrd="2" destOrd="0" presId="urn:microsoft.com/office/officeart/2018/2/layout/IconCircleList"/>
    <dgm:cxn modelId="{4B93B0B4-2642-4BB9-BFE3-7A7950620A38}" type="presParOf" srcId="{8A2A2214-B4E8-4C54-A6CB-FF1CC195246F}" destId="{307027B5-EECF-4148-81CE-4FC89A0DFEBE}" srcOrd="0" destOrd="0" presId="urn:microsoft.com/office/officeart/2018/2/layout/IconCircleList"/>
    <dgm:cxn modelId="{1C6867A2-4A4E-4C6F-B2DF-5B3B89AA0872}" type="presParOf" srcId="{8A2A2214-B4E8-4C54-A6CB-FF1CC195246F}" destId="{42CDC459-F7FA-42FD-8A1A-08D8D4E79138}" srcOrd="1" destOrd="0" presId="urn:microsoft.com/office/officeart/2018/2/layout/IconCircleList"/>
    <dgm:cxn modelId="{65FC92B8-4E8F-4146-AA22-D740E096205D}" type="presParOf" srcId="{8A2A2214-B4E8-4C54-A6CB-FF1CC195246F}" destId="{14ECBBA9-CE01-4ED3-86E9-31ABAD0CCD49}" srcOrd="2" destOrd="0" presId="urn:microsoft.com/office/officeart/2018/2/layout/IconCircleList"/>
    <dgm:cxn modelId="{27A6FEF7-BBE3-4653-88B7-2F677714DEED}" type="presParOf" srcId="{8A2A2214-B4E8-4C54-A6CB-FF1CC195246F}" destId="{74B792E5-BE1E-47B7-8C2A-E17977568321}" srcOrd="3" destOrd="0" presId="urn:microsoft.com/office/officeart/2018/2/layout/IconCircleList"/>
    <dgm:cxn modelId="{AFD38DFC-4F50-4BD6-8018-CC0E55B496D8}" type="presParOf" srcId="{5FF8C2A8-4B46-4DE7-8779-B673B399B95E}" destId="{9923F7F5-DFDF-4430-B921-46E671ED1C71}" srcOrd="3" destOrd="0" presId="urn:microsoft.com/office/officeart/2018/2/layout/IconCircleList"/>
    <dgm:cxn modelId="{09D3F838-67C8-4481-8532-14AC6439D82F}" type="presParOf" srcId="{5FF8C2A8-4B46-4DE7-8779-B673B399B95E}" destId="{304271DF-04B1-4CFE-ADD4-1C7D2ADCEF20}" srcOrd="4" destOrd="0" presId="urn:microsoft.com/office/officeart/2018/2/layout/IconCircleList"/>
    <dgm:cxn modelId="{4104BF87-AA88-4F67-970C-1CADC8E04185}" type="presParOf" srcId="{304271DF-04B1-4CFE-ADD4-1C7D2ADCEF20}" destId="{F4EFC388-133E-4B90-ACE7-28CFD95E4104}" srcOrd="0" destOrd="0" presId="urn:microsoft.com/office/officeart/2018/2/layout/IconCircleList"/>
    <dgm:cxn modelId="{3B687DCA-9174-49FB-8179-8DF0A293BCD9}" type="presParOf" srcId="{304271DF-04B1-4CFE-ADD4-1C7D2ADCEF20}" destId="{4A1B1CD8-7D03-4E9B-B311-956620702BE0}" srcOrd="1" destOrd="0" presId="urn:microsoft.com/office/officeart/2018/2/layout/IconCircleList"/>
    <dgm:cxn modelId="{CA634DD4-B613-4BC5-B63D-2EC0755D76F8}" type="presParOf" srcId="{304271DF-04B1-4CFE-ADD4-1C7D2ADCEF20}" destId="{8C958526-95DA-4811-AFBD-C0E7433B4323}" srcOrd="2" destOrd="0" presId="urn:microsoft.com/office/officeart/2018/2/layout/IconCircleList"/>
    <dgm:cxn modelId="{A541AC11-7B26-47F0-9245-0AE933A48D8D}" type="presParOf" srcId="{304271DF-04B1-4CFE-ADD4-1C7D2ADCEF20}" destId="{7A3B6DE2-0B77-4EE4-B9A4-E240943ED9D7}" srcOrd="3" destOrd="0" presId="urn:microsoft.com/office/officeart/2018/2/layout/IconCircleList"/>
    <dgm:cxn modelId="{0531810B-F05A-4ED8-B189-93285E5B4843}" type="presParOf" srcId="{5FF8C2A8-4B46-4DE7-8779-B673B399B95E}" destId="{A6E12391-E156-4677-A87F-DEDB8D5ECC6C}" srcOrd="5" destOrd="0" presId="urn:microsoft.com/office/officeart/2018/2/layout/IconCircleList"/>
    <dgm:cxn modelId="{2D0AFB96-E644-4F37-88DE-3DD172A253A7}" type="presParOf" srcId="{5FF8C2A8-4B46-4DE7-8779-B673B399B95E}" destId="{89501376-04A7-481B-A972-C8A52544EB54}" srcOrd="6" destOrd="0" presId="urn:microsoft.com/office/officeart/2018/2/layout/IconCircleList"/>
    <dgm:cxn modelId="{127119E3-95D7-4641-B4B7-3527B54559D9}" type="presParOf" srcId="{89501376-04A7-481B-A972-C8A52544EB54}" destId="{C0818644-FCCA-479A-9EC2-0800C778D58C}" srcOrd="0" destOrd="0" presId="urn:microsoft.com/office/officeart/2018/2/layout/IconCircleList"/>
    <dgm:cxn modelId="{80391ACB-DCEA-49BB-A5BC-87A4E6F50E61}" type="presParOf" srcId="{89501376-04A7-481B-A972-C8A52544EB54}" destId="{7F2B9F68-6AEB-45E3-884F-06043539B7BE}" srcOrd="1" destOrd="0" presId="urn:microsoft.com/office/officeart/2018/2/layout/IconCircleList"/>
    <dgm:cxn modelId="{6C8C07C8-0958-47F3-B43F-893F5F7DBF0F}" type="presParOf" srcId="{89501376-04A7-481B-A972-C8A52544EB54}" destId="{03D0F639-5F78-4CF0-8287-86A9C9383C24}" srcOrd="2" destOrd="0" presId="urn:microsoft.com/office/officeart/2018/2/layout/IconCircleList"/>
    <dgm:cxn modelId="{48045D05-8297-46DC-9042-AD7E941ADEDA}" type="presParOf" srcId="{89501376-04A7-481B-A972-C8A52544EB54}" destId="{92815D1A-015B-4217-B179-6F01A4251FEC}"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B4CB1-5F82-4077-8B6F-BAC507996141}">
      <dsp:nvSpPr>
        <dsp:cNvPr id="0" name=""/>
        <dsp:cNvSpPr/>
      </dsp:nvSpPr>
      <dsp:spPr>
        <a:xfrm>
          <a:off x="475463" y="32106"/>
          <a:ext cx="672542" cy="67254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1CD68F-3F99-4DF2-8CED-4F7C9A4A8435}">
      <dsp:nvSpPr>
        <dsp:cNvPr id="0" name=""/>
        <dsp:cNvSpPr/>
      </dsp:nvSpPr>
      <dsp:spPr>
        <a:xfrm>
          <a:off x="616697" y="173340"/>
          <a:ext cx="390074" cy="3900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88E3C6-117E-4FCA-A797-897FE9DB9338}">
      <dsp:nvSpPr>
        <dsp:cNvPr id="0" name=""/>
        <dsp:cNvSpPr/>
      </dsp:nvSpPr>
      <dsp:spPr>
        <a:xfrm>
          <a:off x="1292122" y="32106"/>
          <a:ext cx="1585279" cy="672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RepRap Project: Adrian Bowyer </a:t>
          </a:r>
        </a:p>
      </dsp:txBody>
      <dsp:txXfrm>
        <a:off x="1292122" y="32106"/>
        <a:ext cx="1585279" cy="672542"/>
      </dsp:txXfrm>
    </dsp:sp>
    <dsp:sp modelId="{307027B5-EECF-4148-81CE-4FC89A0DFEBE}">
      <dsp:nvSpPr>
        <dsp:cNvPr id="0" name=""/>
        <dsp:cNvSpPr/>
      </dsp:nvSpPr>
      <dsp:spPr>
        <a:xfrm>
          <a:off x="3153625" y="32106"/>
          <a:ext cx="672542" cy="67254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CDC459-F7FA-42FD-8A1A-08D8D4E79138}">
      <dsp:nvSpPr>
        <dsp:cNvPr id="0" name=""/>
        <dsp:cNvSpPr/>
      </dsp:nvSpPr>
      <dsp:spPr>
        <a:xfrm>
          <a:off x="3294859" y="173340"/>
          <a:ext cx="390074" cy="3900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B792E5-BE1E-47B7-8C2A-E17977568321}">
      <dsp:nvSpPr>
        <dsp:cNvPr id="0" name=""/>
        <dsp:cNvSpPr/>
      </dsp:nvSpPr>
      <dsp:spPr>
        <a:xfrm>
          <a:off x="3970284" y="32106"/>
          <a:ext cx="1585279" cy="672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t>2005 - A collaborative challenge to create a self-replicating machine!</a:t>
          </a:r>
        </a:p>
      </dsp:txBody>
      <dsp:txXfrm>
        <a:off x="3970284" y="32106"/>
        <a:ext cx="1585279" cy="672542"/>
      </dsp:txXfrm>
    </dsp:sp>
    <dsp:sp modelId="{F4EFC388-133E-4B90-ACE7-28CFD95E4104}">
      <dsp:nvSpPr>
        <dsp:cNvPr id="0" name=""/>
        <dsp:cNvSpPr/>
      </dsp:nvSpPr>
      <dsp:spPr>
        <a:xfrm>
          <a:off x="475463" y="1346153"/>
          <a:ext cx="672542" cy="67254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1B1CD8-7D03-4E9B-B311-956620702BE0}">
      <dsp:nvSpPr>
        <dsp:cNvPr id="0" name=""/>
        <dsp:cNvSpPr/>
      </dsp:nvSpPr>
      <dsp:spPr>
        <a:xfrm>
          <a:off x="616697" y="1487387"/>
          <a:ext cx="390074" cy="3900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3B6DE2-0B77-4EE4-B9A4-E240943ED9D7}">
      <dsp:nvSpPr>
        <dsp:cNvPr id="0" name=""/>
        <dsp:cNvSpPr/>
      </dsp:nvSpPr>
      <dsp:spPr>
        <a:xfrm>
          <a:off x="1292122" y="1346153"/>
          <a:ext cx="1585279" cy="672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Help Us Neo!</a:t>
          </a:r>
        </a:p>
      </dsp:txBody>
      <dsp:txXfrm>
        <a:off x="1292122" y="1346153"/>
        <a:ext cx="1585279" cy="672542"/>
      </dsp:txXfrm>
    </dsp:sp>
    <dsp:sp modelId="{C0818644-FCCA-479A-9EC2-0800C778D58C}">
      <dsp:nvSpPr>
        <dsp:cNvPr id="0" name=""/>
        <dsp:cNvSpPr/>
      </dsp:nvSpPr>
      <dsp:spPr>
        <a:xfrm>
          <a:off x="3153625" y="1346153"/>
          <a:ext cx="672542" cy="67254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2B9F68-6AEB-45E3-884F-06043539B7BE}">
      <dsp:nvSpPr>
        <dsp:cNvPr id="0" name=""/>
        <dsp:cNvSpPr/>
      </dsp:nvSpPr>
      <dsp:spPr>
        <a:xfrm>
          <a:off x="3294859" y="1487387"/>
          <a:ext cx="390074" cy="3900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815D1A-015B-4217-B179-6F01A4251FEC}">
      <dsp:nvSpPr>
        <dsp:cNvPr id="0" name=""/>
        <dsp:cNvSpPr/>
      </dsp:nvSpPr>
      <dsp:spPr>
        <a:xfrm>
          <a:off x="3970284" y="1095839"/>
          <a:ext cx="1585279" cy="1173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t>Using 3D printed parts, other commonly found components, and open-source software a 3D printer printed itself (kinda).</a:t>
          </a:r>
        </a:p>
      </dsp:txBody>
      <dsp:txXfrm>
        <a:off x="3970284" y="1095839"/>
        <a:ext cx="1585279" cy="117317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CF70361-2C8C-420D-95D1-AF81A14A369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19034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70361-2C8C-420D-95D1-AF81A14A369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2309720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F70361-2C8C-420D-95D1-AF81A14A369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2592693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CF70361-2C8C-420D-95D1-AF81A14A369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2721104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CF70361-2C8C-420D-95D1-AF81A14A369A}" type="datetimeFigureOut">
              <a:rPr lang="en-US" smtClean="0"/>
              <a:t>9/7/26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1656104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CF70361-2C8C-420D-95D1-AF81A14A369A}" type="datetimeFigureOut">
              <a:rPr lang="en-US" smtClean="0"/>
              <a:t>9/7/26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396204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F70361-2C8C-420D-95D1-AF81A14A369A}" type="datetimeFigureOut">
              <a:rPr lang="en-US" smtClean="0"/>
              <a:t>9/7/26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3154494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F70361-2C8C-420D-95D1-AF81A14A369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3223624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F70361-2C8C-420D-95D1-AF81A14A369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3091007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70361-2C8C-420D-95D1-AF81A14A369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563844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70361-2C8C-420D-95D1-AF81A14A369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2257299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F70361-2C8C-420D-95D1-AF81A14A369A}" type="datetimeFigureOut">
              <a:rPr lang="en-US" smtClean="0"/>
              <a:t>9/7/26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E15841-153F-4E91-892F-DBB23018E4D6}" type="slidenum">
              <a:rPr lang="en-US" smtClean="0"/>
              <a:t>‹#›</a:t>
            </a:fld>
            <a:endParaRPr lang="en-US"/>
          </a:p>
        </p:txBody>
      </p:sp>
    </p:spTree>
    <p:extLst>
      <p:ext uri="{BB962C8B-B14F-4D97-AF65-F5344CB8AC3E}">
        <p14:creationId xmlns:p14="http://schemas.microsoft.com/office/powerpoint/2010/main" val="3188052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https://www.youtube.com/embed/bcTzyx35odY?feature=oembed" TargetMode="External"/><Relationship Id="rId5" Type="http://schemas.openxmlformats.org/officeDocument/2006/relationships/hyperlink" Target="https://www.youtube.com/watch?v=bcTzyx35odY"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https://www.youtube.com/embed/f94CnlQ0eq4?feature=oembed" TargetMode="External"/><Relationship Id="rId5" Type="http://schemas.openxmlformats.org/officeDocument/2006/relationships/hyperlink" Target="https://www.youtube.com/watch?v=f94CnlQ0eq4"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1.jpeg"/><Relationship Id="rId7" Type="http://schemas.openxmlformats.org/officeDocument/2006/relationships/diagramColors" Target="../diagrams/colors1.xml"/><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https://www.youtube.com/embed/pEJBXBa5m-w?feature=oembed" TargetMode="External"/><Relationship Id="rId5" Type="http://schemas.openxmlformats.org/officeDocument/2006/relationships/hyperlink" Target="https://www.youtube.com/watch?v=pEJBXBa5m-w" TargetMode="Externa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7.png"/><Relationship Id="rId2" Type="http://schemas.openxmlformats.org/officeDocument/2006/relationships/video" Target="../media/media1.gif"/><Relationship Id="rId1" Type="http://schemas.microsoft.com/office/2007/relationships/media" Target="../media/media1.gif"/><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jpg"/></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image" Target="../media/image52.jp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54.JPG"/></Relationships>
</file>

<file path=ppt/slides/_rels/slide3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descr="Yellow question mark">
            <a:extLst>
              <a:ext uri="{FF2B5EF4-FFF2-40B4-BE49-F238E27FC236}">
                <a16:creationId xmlns:a16="http://schemas.microsoft.com/office/drawing/2014/main" id="{3F44AEEC-08BA-6098-D07C-4784E8B788E5}"/>
              </a:ext>
            </a:extLst>
          </p:cNvPr>
          <p:cNvPicPr>
            <a:picLocks noChangeAspect="1"/>
          </p:cNvPicPr>
          <p:nvPr/>
        </p:nvPicPr>
        <p:blipFill>
          <a:blip r:embed="rId2"/>
          <a:srcRect l="35750" r="801"/>
          <a:stretch/>
        </p:blipFill>
        <p:spPr>
          <a:xfrm>
            <a:off x="0" y="124858"/>
            <a:ext cx="6248400" cy="6857990"/>
          </a:xfrm>
          <a:prstGeom prst="rect">
            <a:avLst/>
          </a:prstGeom>
          <a:solidFill>
            <a:schemeClr val="accent6"/>
          </a:solidFill>
          <a:effectLst>
            <a:softEdge rad="687284"/>
          </a:effectLst>
        </p:spPr>
      </p:pic>
      <p:sp>
        <p:nvSpPr>
          <p:cNvPr id="42" name="Rectangle 4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5867400" y="705993"/>
            <a:ext cx="3015533" cy="2819400"/>
          </a:xfrm>
          <a:prstGeom prst="rect">
            <a:avLst/>
          </a:prstGeom>
          <a:noFill/>
        </p:spPr>
        <p:txBody>
          <a:bodyPr vert="horz" lIns="91440" tIns="45720" rIns="91440" bIns="45720" rtlCol="0" anchor="b">
            <a:normAutofit/>
          </a:bodyPr>
          <a:lstStyle/>
          <a:p>
            <a:pPr>
              <a:lnSpc>
                <a:spcPct val="90000"/>
              </a:lnSpc>
              <a:spcBef>
                <a:spcPct val="0"/>
              </a:spcBef>
              <a:spcAft>
                <a:spcPts val="600"/>
              </a:spcAft>
            </a:pPr>
            <a:r>
              <a:rPr lang="en-US" sz="4000" dirty="0">
                <a:ln>
                  <a:solidFill>
                    <a:schemeClr val="accent1">
                      <a:alpha val="85890"/>
                    </a:schemeClr>
                  </a:solidFill>
                </a:ln>
                <a:solidFill>
                  <a:srgbClr val="FFA82C"/>
                </a:solidFill>
                <a:latin typeface="Aharoni" panose="02010803020104030203" pitchFamily="2" charset="-79"/>
                <a:ea typeface="+mj-ea"/>
                <a:cs typeface="Aharoni" panose="02010803020104030203" pitchFamily="2" charset="-79"/>
              </a:rPr>
              <a:t>What in the</a:t>
            </a:r>
          </a:p>
          <a:p>
            <a:pPr>
              <a:lnSpc>
                <a:spcPct val="90000"/>
              </a:lnSpc>
              <a:spcBef>
                <a:spcPct val="0"/>
              </a:spcBef>
              <a:spcAft>
                <a:spcPts val="600"/>
              </a:spcAft>
            </a:pPr>
            <a:r>
              <a:rPr lang="en-US" sz="4000" dirty="0" err="1">
                <a:ln>
                  <a:solidFill>
                    <a:schemeClr val="accent1">
                      <a:alpha val="85890"/>
                    </a:schemeClr>
                  </a:solidFill>
                </a:ln>
                <a:solidFill>
                  <a:srgbClr val="FFA82C"/>
                </a:solidFill>
                <a:latin typeface="Aharoni" panose="02010803020104030203" pitchFamily="2" charset="-79"/>
                <a:ea typeface="+mj-ea"/>
                <a:cs typeface="Aharoni" panose="02010803020104030203" pitchFamily="2" charset="-79"/>
              </a:rPr>
              <a:t>Tamagatchi</a:t>
            </a:r>
            <a:endParaRPr lang="en-US" sz="4000" dirty="0">
              <a:ln>
                <a:solidFill>
                  <a:schemeClr val="accent1">
                    <a:alpha val="85890"/>
                  </a:schemeClr>
                </a:solidFill>
              </a:ln>
              <a:solidFill>
                <a:srgbClr val="FFA82C"/>
              </a:solidFill>
              <a:latin typeface="Aharoni" panose="02010803020104030203" pitchFamily="2" charset="-79"/>
              <a:ea typeface="+mj-ea"/>
              <a:cs typeface="Aharoni" panose="02010803020104030203" pitchFamily="2" charset="-79"/>
            </a:endParaRPr>
          </a:p>
          <a:p>
            <a:pPr>
              <a:lnSpc>
                <a:spcPct val="90000"/>
              </a:lnSpc>
              <a:spcBef>
                <a:spcPct val="0"/>
              </a:spcBef>
              <a:spcAft>
                <a:spcPts val="600"/>
              </a:spcAft>
            </a:pPr>
            <a:r>
              <a:rPr lang="en-US" sz="4000" dirty="0">
                <a:ln>
                  <a:solidFill>
                    <a:schemeClr val="accent1">
                      <a:alpha val="85890"/>
                    </a:schemeClr>
                  </a:solidFill>
                </a:ln>
                <a:solidFill>
                  <a:srgbClr val="FFA82C"/>
                </a:solidFill>
                <a:latin typeface="Aharoni" panose="02010803020104030203" pitchFamily="2" charset="-79"/>
                <a:ea typeface="+mj-ea"/>
                <a:cs typeface="Aharoni" panose="02010803020104030203" pitchFamily="2" charset="-79"/>
              </a:rPr>
              <a:t>Is </a:t>
            </a:r>
            <a:r>
              <a:rPr lang="en-US" sz="5400" dirty="0">
                <a:ln>
                  <a:solidFill>
                    <a:schemeClr val="accent1">
                      <a:alpha val="85890"/>
                    </a:schemeClr>
                  </a:solidFill>
                </a:ln>
                <a:solidFill>
                  <a:srgbClr val="FFA82C"/>
                </a:solidFill>
                <a:latin typeface="Aharoni" panose="02010803020104030203" pitchFamily="2" charset="-79"/>
                <a:ea typeface="+mj-ea"/>
                <a:cs typeface="Aharoni" panose="02010803020104030203" pitchFamily="2" charset="-79"/>
              </a:rPr>
              <a:t>3</a:t>
            </a:r>
            <a:r>
              <a:rPr lang="en-US" sz="4000" dirty="0">
                <a:ln>
                  <a:solidFill>
                    <a:schemeClr val="accent1">
                      <a:alpha val="85890"/>
                    </a:schemeClr>
                  </a:solidFill>
                </a:ln>
                <a:solidFill>
                  <a:srgbClr val="FFA82C"/>
                </a:solidFill>
                <a:latin typeface="Aharoni" panose="02010803020104030203" pitchFamily="2" charset="-79"/>
                <a:ea typeface="+mj-ea"/>
                <a:cs typeface="Aharoni" panose="02010803020104030203" pitchFamily="2" charset="-79"/>
              </a:rPr>
              <a:t>D Printing!?</a:t>
            </a:r>
          </a:p>
        </p:txBody>
      </p:sp>
    </p:spTree>
    <p:extLst>
      <p:ext uri="{BB962C8B-B14F-4D97-AF65-F5344CB8AC3E}">
        <p14:creationId xmlns:p14="http://schemas.microsoft.com/office/powerpoint/2010/main" val="241732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B3A2D1A-45FC-4F95-B150-1C13EF2F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768FD5-DD7A-43C7-8DEA-1F5DB3CB5B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b="2148"/>
          <a:stretch/>
        </p:blipFill>
        <p:spPr>
          <a:xfrm>
            <a:off x="228600" y="175594"/>
            <a:ext cx="8702164" cy="3001613"/>
          </a:xfrm>
          <a:custGeom>
            <a:avLst/>
            <a:gdLst/>
            <a:ahLst/>
            <a:cxnLst/>
            <a:rect l="l" t="t" r="r" b="b"/>
            <a:pathLst>
              <a:path w="12191999" h="3428999">
                <a:moveTo>
                  <a:pt x="0" y="0"/>
                </a:moveTo>
                <a:lnTo>
                  <a:pt x="12191999" y="0"/>
                </a:lnTo>
                <a:lnTo>
                  <a:pt x="12191999" y="920893"/>
                </a:lnTo>
                <a:lnTo>
                  <a:pt x="12191999" y="1514929"/>
                </a:lnTo>
                <a:lnTo>
                  <a:pt x="12191999" y="3130902"/>
                </a:lnTo>
                <a:lnTo>
                  <a:pt x="12188051" y="3131476"/>
                </a:lnTo>
                <a:cubicBezTo>
                  <a:pt x="12153000" y="3135813"/>
                  <a:pt x="12133655" y="3136025"/>
                  <a:pt x="12112012" y="3138906"/>
                </a:cubicBezTo>
                <a:cubicBezTo>
                  <a:pt x="12076970" y="3145595"/>
                  <a:pt x="12039899" y="3160769"/>
                  <a:pt x="12018752" y="3165642"/>
                </a:cubicBezTo>
                <a:lnTo>
                  <a:pt x="11985122" y="3168147"/>
                </a:lnTo>
                <a:lnTo>
                  <a:pt x="11986344" y="3172878"/>
                </a:lnTo>
                <a:lnTo>
                  <a:pt x="11973852" y="3173226"/>
                </a:lnTo>
                <a:lnTo>
                  <a:pt x="11945968" y="3173341"/>
                </a:lnTo>
                <a:cubicBezTo>
                  <a:pt x="11928568" y="3174057"/>
                  <a:pt x="11880184" y="3172923"/>
                  <a:pt x="11862470" y="3174654"/>
                </a:cubicBezTo>
                <a:cubicBezTo>
                  <a:pt x="11857360" y="3179700"/>
                  <a:pt x="11849473" y="3182451"/>
                  <a:pt x="11839688" y="3183726"/>
                </a:cubicBezTo>
                <a:lnTo>
                  <a:pt x="11818138" y="3183868"/>
                </a:lnTo>
                <a:lnTo>
                  <a:pt x="11693161" y="3196027"/>
                </a:lnTo>
                <a:lnTo>
                  <a:pt x="11675978" y="3196936"/>
                </a:lnTo>
                <a:lnTo>
                  <a:pt x="11666672" y="3201013"/>
                </a:lnTo>
                <a:cubicBezTo>
                  <a:pt x="11659568" y="3201827"/>
                  <a:pt x="11639160" y="3201301"/>
                  <a:pt x="11633348" y="3201823"/>
                </a:cubicBezTo>
                <a:lnTo>
                  <a:pt x="11631806" y="3204144"/>
                </a:lnTo>
                <a:cubicBezTo>
                  <a:pt x="11613292" y="3207852"/>
                  <a:pt x="11543654" y="3220200"/>
                  <a:pt x="11522270" y="3224070"/>
                </a:cubicBezTo>
                <a:cubicBezTo>
                  <a:pt x="11517998" y="3220503"/>
                  <a:pt x="11508432" y="3226137"/>
                  <a:pt x="11503503" y="3227361"/>
                </a:cubicBezTo>
                <a:cubicBezTo>
                  <a:pt x="11502740" y="3224959"/>
                  <a:pt x="11490808" y="3224226"/>
                  <a:pt x="11487288" y="3226364"/>
                </a:cubicBezTo>
                <a:cubicBezTo>
                  <a:pt x="11403406" y="3238085"/>
                  <a:pt x="11445394" y="3213864"/>
                  <a:pt x="11397514" y="3229209"/>
                </a:cubicBezTo>
                <a:cubicBezTo>
                  <a:pt x="11389044" y="3230225"/>
                  <a:pt x="11382180" y="3229256"/>
                  <a:pt x="11376160" y="3227461"/>
                </a:cubicBezTo>
                <a:lnTo>
                  <a:pt x="11367180" y="3223774"/>
                </a:lnTo>
                <a:lnTo>
                  <a:pt x="11332420" y="3230742"/>
                </a:lnTo>
                <a:cubicBezTo>
                  <a:pt x="11315298" y="3233171"/>
                  <a:pt x="11297277" y="3234781"/>
                  <a:pt x="11278786" y="3235517"/>
                </a:cubicBezTo>
                <a:cubicBezTo>
                  <a:pt x="11274637" y="3230607"/>
                  <a:pt x="11260123" y="3237582"/>
                  <a:pt x="11253295" y="3238964"/>
                </a:cubicBezTo>
                <a:cubicBezTo>
                  <a:pt x="11253224" y="3235757"/>
                  <a:pt x="11238096" y="3234220"/>
                  <a:pt x="11232727" y="3236871"/>
                </a:cubicBezTo>
                <a:cubicBezTo>
                  <a:pt x="11119903" y="3248332"/>
                  <a:pt x="11183388" y="3218382"/>
                  <a:pt x="11115682" y="3236341"/>
                </a:cubicBezTo>
                <a:cubicBezTo>
                  <a:pt x="11104356" y="3237278"/>
                  <a:pt x="11095858" y="3235671"/>
                  <a:pt x="11088768" y="3233017"/>
                </a:cubicBezTo>
                <a:lnTo>
                  <a:pt x="11076012" y="3226390"/>
                </a:lnTo>
                <a:lnTo>
                  <a:pt x="11066016" y="3228753"/>
                </a:lnTo>
                <a:cubicBezTo>
                  <a:pt x="11028292" y="3228939"/>
                  <a:pt x="11017169" y="3222147"/>
                  <a:pt x="10995221" y="3228989"/>
                </a:cubicBezTo>
                <a:cubicBezTo>
                  <a:pt x="10962786" y="3214768"/>
                  <a:pt x="10973708" y="3227571"/>
                  <a:pt x="10949038" y="3229747"/>
                </a:cubicBezTo>
                <a:cubicBezTo>
                  <a:pt x="10929576" y="3232582"/>
                  <a:pt x="10965306" y="3238039"/>
                  <a:pt x="10946231" y="3238844"/>
                </a:cubicBezTo>
                <a:cubicBezTo>
                  <a:pt x="10925596" y="3235173"/>
                  <a:pt x="10926566" y="3246575"/>
                  <a:pt x="10905107" y="3242085"/>
                </a:cubicBezTo>
                <a:cubicBezTo>
                  <a:pt x="10910320" y="3233495"/>
                  <a:pt x="10862761" y="3243750"/>
                  <a:pt x="10861282" y="3236246"/>
                </a:cubicBezTo>
                <a:cubicBezTo>
                  <a:pt x="10843055" y="3246977"/>
                  <a:pt x="10833897" y="3233757"/>
                  <a:pt x="10809627" y="3237064"/>
                </a:cubicBezTo>
                <a:cubicBezTo>
                  <a:pt x="10798198" y="3241124"/>
                  <a:pt x="10789952" y="3241821"/>
                  <a:pt x="10778718" y="3237455"/>
                </a:cubicBezTo>
                <a:cubicBezTo>
                  <a:pt x="10726069" y="3257219"/>
                  <a:pt x="10746866" y="3238339"/>
                  <a:pt x="10697595" y="3245939"/>
                </a:cubicBezTo>
                <a:cubicBezTo>
                  <a:pt x="10655146" y="3253933"/>
                  <a:pt x="10607026" y="3259119"/>
                  <a:pt x="10565970" y="3278201"/>
                </a:cubicBezTo>
                <a:cubicBezTo>
                  <a:pt x="10558434" y="3283608"/>
                  <a:pt x="10539930" y="3285654"/>
                  <a:pt x="10524645" y="3282773"/>
                </a:cubicBezTo>
                <a:cubicBezTo>
                  <a:pt x="10522018" y="3282276"/>
                  <a:pt x="10519582" y="3281649"/>
                  <a:pt x="10517421" y="3280913"/>
                </a:cubicBezTo>
                <a:cubicBezTo>
                  <a:pt x="10481928" y="3283832"/>
                  <a:pt x="10352108" y="3296870"/>
                  <a:pt x="10311683" y="3300288"/>
                </a:cubicBezTo>
                <a:cubicBezTo>
                  <a:pt x="10308410" y="3293342"/>
                  <a:pt x="10287968" y="3305875"/>
                  <a:pt x="10274873" y="3301423"/>
                </a:cubicBezTo>
                <a:cubicBezTo>
                  <a:pt x="10265494" y="3297516"/>
                  <a:pt x="10257104" y="3300407"/>
                  <a:pt x="10247307" y="3300714"/>
                </a:cubicBezTo>
                <a:cubicBezTo>
                  <a:pt x="10234401" y="3297643"/>
                  <a:pt x="10192308" y="3303190"/>
                  <a:pt x="10181334" y="3307168"/>
                </a:cubicBezTo>
                <a:cubicBezTo>
                  <a:pt x="10155109" y="3320992"/>
                  <a:pt x="10095518" y="3310726"/>
                  <a:pt x="10073729" y="3321318"/>
                </a:cubicBezTo>
                <a:cubicBezTo>
                  <a:pt x="10065823" y="3322872"/>
                  <a:pt x="10058087" y="3323501"/>
                  <a:pt x="10050495" y="3323554"/>
                </a:cubicBezTo>
                <a:lnTo>
                  <a:pt x="10029247" y="3322387"/>
                </a:lnTo>
                <a:lnTo>
                  <a:pt x="10023206" y="3319426"/>
                </a:lnTo>
                <a:lnTo>
                  <a:pt x="10010221" y="3320159"/>
                </a:lnTo>
                <a:lnTo>
                  <a:pt x="10006500" y="3319709"/>
                </a:lnTo>
                <a:cubicBezTo>
                  <a:pt x="9999392" y="3318836"/>
                  <a:pt x="9992376" y="3318075"/>
                  <a:pt x="9985433" y="3317775"/>
                </a:cubicBezTo>
                <a:cubicBezTo>
                  <a:pt x="9994564" y="3332623"/>
                  <a:pt x="9927872" y="3317665"/>
                  <a:pt x="9947096" y="3329673"/>
                </a:cubicBezTo>
                <a:cubicBezTo>
                  <a:pt x="9910530" y="3330603"/>
                  <a:pt x="9938422" y="3341787"/>
                  <a:pt x="9894468" y="3331125"/>
                </a:cubicBezTo>
                <a:cubicBezTo>
                  <a:pt x="9837697" y="3343266"/>
                  <a:pt x="9748207" y="3338748"/>
                  <a:pt x="9703741" y="3357170"/>
                </a:cubicBezTo>
                <a:cubicBezTo>
                  <a:pt x="9709264" y="3350136"/>
                  <a:pt x="9685337" y="3344679"/>
                  <a:pt x="9668763" y="3348169"/>
                </a:cubicBezTo>
                <a:cubicBezTo>
                  <a:pt x="9688139" y="3320571"/>
                  <a:pt x="9603232" y="3373038"/>
                  <a:pt x="9588644" y="3354205"/>
                </a:cubicBezTo>
                <a:cubicBezTo>
                  <a:pt x="9587925" y="3371689"/>
                  <a:pt x="9513642" y="3401336"/>
                  <a:pt x="9478680" y="3386990"/>
                </a:cubicBezTo>
                <a:cubicBezTo>
                  <a:pt x="9425416" y="3390492"/>
                  <a:pt x="9387699" y="3404944"/>
                  <a:pt x="9331856" y="3399166"/>
                </a:cubicBezTo>
                <a:cubicBezTo>
                  <a:pt x="9330123" y="3401505"/>
                  <a:pt x="9327283" y="3403463"/>
                  <a:pt x="9323679" y="3405145"/>
                </a:cubicBezTo>
                <a:lnTo>
                  <a:pt x="9311620" y="3409223"/>
                </a:lnTo>
                <a:lnTo>
                  <a:pt x="9309289" y="3408926"/>
                </a:lnTo>
                <a:cubicBezTo>
                  <a:pt x="9300131" y="3408873"/>
                  <a:pt x="9295442" y="3409859"/>
                  <a:pt x="9292731" y="3411301"/>
                </a:cubicBezTo>
                <a:lnTo>
                  <a:pt x="9290814" y="3413412"/>
                </a:lnTo>
                <a:lnTo>
                  <a:pt x="9279990" y="3415541"/>
                </a:lnTo>
                <a:lnTo>
                  <a:pt x="9260104" y="3421077"/>
                </a:lnTo>
                <a:lnTo>
                  <a:pt x="9255034" y="3420853"/>
                </a:lnTo>
                <a:lnTo>
                  <a:pt x="9222941" y="3427242"/>
                </a:lnTo>
                <a:lnTo>
                  <a:pt x="9221858" y="3426731"/>
                </a:lnTo>
                <a:cubicBezTo>
                  <a:pt x="9218700" y="3425733"/>
                  <a:pt x="9214983" y="3425271"/>
                  <a:pt x="9210014" y="3425917"/>
                </a:cubicBezTo>
                <a:cubicBezTo>
                  <a:pt x="9208256" y="3416158"/>
                  <a:pt x="9203342" y="3422957"/>
                  <a:pt x="9188839" y="3425728"/>
                </a:cubicBezTo>
                <a:cubicBezTo>
                  <a:pt x="9182870" y="3411188"/>
                  <a:pt x="9147335" y="3424352"/>
                  <a:pt x="9132080" y="3417886"/>
                </a:cubicBezTo>
                <a:cubicBezTo>
                  <a:pt x="9121557" y="3420249"/>
                  <a:pt x="9110321" y="3422482"/>
                  <a:pt x="9098549" y="3424480"/>
                </a:cubicBezTo>
                <a:lnTo>
                  <a:pt x="9003970" y="3425484"/>
                </a:lnTo>
                <a:lnTo>
                  <a:pt x="8904921" y="3413774"/>
                </a:lnTo>
                <a:cubicBezTo>
                  <a:pt x="8868284" y="3413519"/>
                  <a:pt x="8836559" y="3409171"/>
                  <a:pt x="8805551" y="3412237"/>
                </a:cubicBezTo>
                <a:cubicBezTo>
                  <a:pt x="8792955" y="3408854"/>
                  <a:pt x="8781083" y="3407488"/>
                  <a:pt x="8769572" y="3412551"/>
                </a:cubicBezTo>
                <a:cubicBezTo>
                  <a:pt x="8735382" y="3410862"/>
                  <a:pt x="8727105" y="3403632"/>
                  <a:pt x="8705440" y="3409271"/>
                </a:cubicBezTo>
                <a:cubicBezTo>
                  <a:pt x="8686231" y="3397576"/>
                  <a:pt x="8685094" y="3402040"/>
                  <a:pt x="8676067" y="3405389"/>
                </a:cubicBezTo>
                <a:lnTo>
                  <a:pt x="8674779" y="3405628"/>
                </a:lnTo>
                <a:lnTo>
                  <a:pt x="8672154" y="3403956"/>
                </a:lnTo>
                <a:lnTo>
                  <a:pt x="8666720" y="3403182"/>
                </a:lnTo>
                <a:lnTo>
                  <a:pt x="8651886" y="3403680"/>
                </a:lnTo>
                <a:lnTo>
                  <a:pt x="8646307" y="3404298"/>
                </a:lnTo>
                <a:cubicBezTo>
                  <a:pt x="8642465" y="3404565"/>
                  <a:pt x="8639912" y="3404534"/>
                  <a:pt x="8638145" y="3404287"/>
                </a:cubicBezTo>
                <a:lnTo>
                  <a:pt x="8637941" y="3404149"/>
                </a:lnTo>
                <a:lnTo>
                  <a:pt x="8630296" y="3404406"/>
                </a:lnTo>
                <a:cubicBezTo>
                  <a:pt x="8617394" y="3405155"/>
                  <a:pt x="8604838" y="3406180"/>
                  <a:pt x="8592887" y="3407398"/>
                </a:cubicBezTo>
                <a:cubicBezTo>
                  <a:pt x="8582781" y="3399722"/>
                  <a:pt x="8538622" y="3408789"/>
                  <a:pt x="8543455" y="3394319"/>
                </a:cubicBezTo>
                <a:cubicBezTo>
                  <a:pt x="8527334" y="3395534"/>
                  <a:pt x="8517583" y="3401542"/>
                  <a:pt x="8523012" y="3392051"/>
                </a:cubicBezTo>
                <a:cubicBezTo>
                  <a:pt x="8517705" y="3392178"/>
                  <a:pt x="8514435" y="3391372"/>
                  <a:pt x="8512093" y="3390108"/>
                </a:cubicBezTo>
                <a:lnTo>
                  <a:pt x="8511416" y="3389513"/>
                </a:lnTo>
                <a:lnTo>
                  <a:pt x="8475551" y="3392450"/>
                </a:lnTo>
                <a:lnTo>
                  <a:pt x="8470789" y="3391736"/>
                </a:lnTo>
                <a:lnTo>
                  <a:pt x="8447414" y="3395064"/>
                </a:lnTo>
                <a:lnTo>
                  <a:pt x="8435335" y="3396028"/>
                </a:lnTo>
                <a:lnTo>
                  <a:pt x="8431923" y="3397855"/>
                </a:lnTo>
                <a:cubicBezTo>
                  <a:pt x="8428239" y="3398965"/>
                  <a:pt x="8422959" y="3399444"/>
                  <a:pt x="8414099" y="3398491"/>
                </a:cubicBezTo>
                <a:lnTo>
                  <a:pt x="8412049" y="3397978"/>
                </a:lnTo>
                <a:lnTo>
                  <a:pt x="8397349" y="3400683"/>
                </a:lnTo>
                <a:cubicBezTo>
                  <a:pt x="8392615" y="3401933"/>
                  <a:pt x="8388424" y="3403524"/>
                  <a:pt x="8385030" y="3405585"/>
                </a:cubicBezTo>
                <a:cubicBezTo>
                  <a:pt x="8334977" y="3394568"/>
                  <a:pt x="8287750" y="3404648"/>
                  <a:pt x="8233422" y="3402742"/>
                </a:cubicBezTo>
                <a:cubicBezTo>
                  <a:pt x="8209936" y="3385601"/>
                  <a:pt x="8116056" y="3406588"/>
                  <a:pt x="8102569" y="3423208"/>
                </a:cubicBezTo>
                <a:cubicBezTo>
                  <a:pt x="8102264" y="3408645"/>
                  <a:pt x="8034186" y="3428475"/>
                  <a:pt x="8016625" y="3428989"/>
                </a:cubicBezTo>
                <a:cubicBezTo>
                  <a:pt x="8010771" y="3429161"/>
                  <a:pt x="8010530" y="3427186"/>
                  <a:pt x="8020284" y="3421076"/>
                </a:cubicBezTo>
                <a:cubicBezTo>
                  <a:pt x="8001623" y="3422777"/>
                  <a:pt x="7982361" y="3415208"/>
                  <a:pt x="7992871" y="3409037"/>
                </a:cubicBezTo>
                <a:cubicBezTo>
                  <a:pt x="7936181" y="3422244"/>
                  <a:pt x="7852511" y="3409112"/>
                  <a:pt x="7788452" y="3415110"/>
                </a:cubicBezTo>
                <a:cubicBezTo>
                  <a:pt x="7753529" y="3400598"/>
                  <a:pt x="7772461" y="3414025"/>
                  <a:pt x="7736237" y="3411311"/>
                </a:cubicBezTo>
                <a:cubicBezTo>
                  <a:pt x="7746145" y="3424670"/>
                  <a:pt x="7692261" y="3403816"/>
                  <a:pt x="7690279" y="3418893"/>
                </a:cubicBezTo>
                <a:cubicBezTo>
                  <a:pt x="7683750" y="3417921"/>
                  <a:pt x="7677487" y="3416505"/>
                  <a:pt x="7671219" y="3414970"/>
                </a:cubicBezTo>
                <a:lnTo>
                  <a:pt x="7667928" y="3414173"/>
                </a:lnTo>
                <a:lnTo>
                  <a:pt x="7654774" y="3413595"/>
                </a:lnTo>
                <a:lnTo>
                  <a:pt x="7651067" y="3410171"/>
                </a:lnTo>
                <a:lnTo>
                  <a:pt x="7631267" y="3406963"/>
                </a:lnTo>
                <a:cubicBezTo>
                  <a:pt x="7623851" y="3406267"/>
                  <a:pt x="7615871" y="3406106"/>
                  <a:pt x="7607053" y="3406809"/>
                </a:cubicBezTo>
                <a:cubicBezTo>
                  <a:pt x="7585359" y="3412784"/>
                  <a:pt x="7551579" y="3405461"/>
                  <a:pt x="7521027" y="3405904"/>
                </a:cubicBezTo>
                <a:lnTo>
                  <a:pt x="7506997" y="3407754"/>
                </a:lnTo>
                <a:lnTo>
                  <a:pt x="7461204" y="3404669"/>
                </a:lnTo>
                <a:cubicBezTo>
                  <a:pt x="7448169" y="3404071"/>
                  <a:pt x="7434640" y="3403756"/>
                  <a:pt x="7420396" y="3403975"/>
                </a:cubicBezTo>
                <a:lnTo>
                  <a:pt x="7393955" y="3405447"/>
                </a:lnTo>
                <a:lnTo>
                  <a:pt x="7387024" y="3404227"/>
                </a:lnTo>
                <a:cubicBezTo>
                  <a:pt x="7374952" y="3404363"/>
                  <a:pt x="7358975" y="3408656"/>
                  <a:pt x="7360398" y="3403441"/>
                </a:cubicBezTo>
                <a:lnTo>
                  <a:pt x="7346837" y="3405249"/>
                </a:lnTo>
                <a:lnTo>
                  <a:pt x="7333451" y="3401087"/>
                </a:lnTo>
                <a:cubicBezTo>
                  <a:pt x="7331985" y="3400120"/>
                  <a:pt x="7330882" y="3399091"/>
                  <a:pt x="7330179" y="3398037"/>
                </a:cubicBezTo>
                <a:lnTo>
                  <a:pt x="7311232" y="3399406"/>
                </a:lnTo>
                <a:lnTo>
                  <a:pt x="7295699" y="3396426"/>
                </a:lnTo>
                <a:lnTo>
                  <a:pt x="7282158" y="3398374"/>
                </a:lnTo>
                <a:lnTo>
                  <a:pt x="7276538" y="3397935"/>
                </a:lnTo>
                <a:lnTo>
                  <a:pt x="7262569" y="3396460"/>
                </a:lnTo>
                <a:cubicBezTo>
                  <a:pt x="7255407" y="3395426"/>
                  <a:pt x="7247392" y="3394180"/>
                  <a:pt x="7238468" y="3393183"/>
                </a:cubicBezTo>
                <a:lnTo>
                  <a:pt x="7230949" y="3392727"/>
                </a:lnTo>
                <a:lnTo>
                  <a:pt x="7214580" y="3387715"/>
                </a:lnTo>
                <a:cubicBezTo>
                  <a:pt x="7202670" y="3383926"/>
                  <a:pt x="7193296" y="3381373"/>
                  <a:pt x="7182893" y="3383429"/>
                </a:cubicBezTo>
                <a:cubicBezTo>
                  <a:pt x="7165160" y="3378534"/>
                  <a:pt x="7152772" y="3364815"/>
                  <a:pt x="7127104" y="3368475"/>
                </a:cubicBezTo>
                <a:cubicBezTo>
                  <a:pt x="7134894" y="3362260"/>
                  <a:pt x="7098599" y="3367723"/>
                  <a:pt x="7094311" y="3361339"/>
                </a:cubicBezTo>
                <a:cubicBezTo>
                  <a:pt x="7092331" y="3356198"/>
                  <a:pt x="7080860" y="3356657"/>
                  <a:pt x="7072124" y="3354762"/>
                </a:cubicBezTo>
                <a:cubicBezTo>
                  <a:pt x="7065898" y="3349511"/>
                  <a:pt x="7021942" y="3344717"/>
                  <a:pt x="7006638" y="3345473"/>
                </a:cubicBezTo>
                <a:cubicBezTo>
                  <a:pt x="6963504" y="3350697"/>
                  <a:pt x="6928807" y="3329559"/>
                  <a:pt x="6894320" y="3333192"/>
                </a:cubicBezTo>
                <a:cubicBezTo>
                  <a:pt x="6885290" y="3332697"/>
                  <a:pt x="6877803" y="3331507"/>
                  <a:pt x="6871318" y="3329892"/>
                </a:cubicBezTo>
                <a:lnTo>
                  <a:pt x="6855157" y="3324330"/>
                </a:lnTo>
                <a:cubicBezTo>
                  <a:pt x="6854956" y="3323109"/>
                  <a:pt x="6854755" y="3321887"/>
                  <a:pt x="6854555" y="3320665"/>
                </a:cubicBezTo>
                <a:lnTo>
                  <a:pt x="6842483" y="3318413"/>
                </a:lnTo>
                <a:lnTo>
                  <a:pt x="6840027" y="3317245"/>
                </a:lnTo>
                <a:cubicBezTo>
                  <a:pt x="6835354" y="3315001"/>
                  <a:pt x="6830588" y="3312868"/>
                  <a:pt x="6825185" y="3311114"/>
                </a:cubicBezTo>
                <a:cubicBezTo>
                  <a:pt x="6810331" y="3324866"/>
                  <a:pt x="6776772" y="3298463"/>
                  <a:pt x="6774755" y="3312168"/>
                </a:cubicBezTo>
                <a:cubicBezTo>
                  <a:pt x="6742477" y="3304924"/>
                  <a:pt x="6749024" y="3319870"/>
                  <a:pt x="6728129" y="3301832"/>
                </a:cubicBezTo>
                <a:cubicBezTo>
                  <a:pt x="6661764" y="3299056"/>
                  <a:pt x="6593104" y="3275946"/>
                  <a:pt x="6527587" y="3280829"/>
                </a:cubicBezTo>
                <a:cubicBezTo>
                  <a:pt x="6542935" y="3276465"/>
                  <a:pt x="6531033" y="3266920"/>
                  <a:pt x="6511742" y="3266067"/>
                </a:cubicBezTo>
                <a:cubicBezTo>
                  <a:pt x="6570025" y="3248440"/>
                  <a:pt x="6418649" y="3271458"/>
                  <a:pt x="6434953" y="3253360"/>
                </a:cubicBezTo>
                <a:cubicBezTo>
                  <a:pt x="6407781" y="3267048"/>
                  <a:pt x="6300040" y="3274313"/>
                  <a:pt x="6292331" y="3255322"/>
                </a:cubicBezTo>
                <a:cubicBezTo>
                  <a:pt x="6242057" y="3246469"/>
                  <a:pt x="6188266" y="3249680"/>
                  <a:pt x="6149913" y="3232917"/>
                </a:cubicBezTo>
                <a:cubicBezTo>
                  <a:pt x="6144898" y="3234391"/>
                  <a:pt x="6139526" y="3235322"/>
                  <a:pt x="6133930" y="3235867"/>
                </a:cubicBezTo>
                <a:lnTo>
                  <a:pt x="6117554" y="3236464"/>
                </a:lnTo>
                <a:lnTo>
                  <a:pt x="6116039" y="3235720"/>
                </a:lnTo>
                <a:cubicBezTo>
                  <a:pt x="6108393" y="3233681"/>
                  <a:pt x="6102936" y="3233437"/>
                  <a:pt x="6098459" y="3233988"/>
                </a:cubicBezTo>
                <a:lnTo>
                  <a:pt x="6093630" y="3235240"/>
                </a:lnTo>
                <a:lnTo>
                  <a:pt x="6081261" y="3234563"/>
                </a:lnTo>
                <a:lnTo>
                  <a:pt x="6056067" y="3234608"/>
                </a:lnTo>
                <a:lnTo>
                  <a:pt x="6052129" y="3233324"/>
                </a:lnTo>
                <a:lnTo>
                  <a:pt x="6015338" y="3231378"/>
                </a:lnTo>
                <a:cubicBezTo>
                  <a:pt x="6015291" y="3231165"/>
                  <a:pt x="6015245" y="3230951"/>
                  <a:pt x="6015198" y="3230737"/>
                </a:cubicBezTo>
                <a:cubicBezTo>
                  <a:pt x="6014048" y="3229257"/>
                  <a:pt x="6011617" y="3228081"/>
                  <a:pt x="6006436" y="3227508"/>
                </a:cubicBezTo>
                <a:cubicBezTo>
                  <a:pt x="6019781" y="3219395"/>
                  <a:pt x="6005305" y="3223709"/>
                  <a:pt x="5988851" y="3222735"/>
                </a:cubicBezTo>
                <a:cubicBezTo>
                  <a:pt x="6005907" y="3209918"/>
                  <a:pt x="5955918" y="3212588"/>
                  <a:pt x="5952863" y="3204137"/>
                </a:cubicBezTo>
                <a:cubicBezTo>
                  <a:pt x="5940395" y="3203711"/>
                  <a:pt x="5927517" y="3203028"/>
                  <a:pt x="5914548" y="3202041"/>
                </a:cubicBezTo>
                <a:lnTo>
                  <a:pt x="5907020" y="3201283"/>
                </a:lnTo>
                <a:cubicBezTo>
                  <a:pt x="5906995" y="3201231"/>
                  <a:pt x="5906969" y="3201180"/>
                  <a:pt x="5906944" y="3201129"/>
                </a:cubicBezTo>
                <a:cubicBezTo>
                  <a:pt x="5905471" y="3200668"/>
                  <a:pt x="5903056" y="3200308"/>
                  <a:pt x="5899155" y="3200053"/>
                </a:cubicBezTo>
                <a:lnTo>
                  <a:pt x="5893294" y="3199901"/>
                </a:lnTo>
                <a:lnTo>
                  <a:pt x="5878691" y="3198431"/>
                </a:lnTo>
                <a:lnTo>
                  <a:pt x="5874165" y="3197003"/>
                </a:lnTo>
                <a:lnTo>
                  <a:pt x="5873092" y="3195108"/>
                </a:lnTo>
                <a:lnTo>
                  <a:pt x="5871658" y="3195162"/>
                </a:lnTo>
                <a:cubicBezTo>
                  <a:pt x="5860152" y="3197097"/>
                  <a:pt x="5855231" y="3201097"/>
                  <a:pt x="5846928" y="3187725"/>
                </a:cubicBezTo>
                <a:cubicBezTo>
                  <a:pt x="5821379" y="3190142"/>
                  <a:pt x="5819686" y="3182343"/>
                  <a:pt x="5788468" y="3176316"/>
                </a:cubicBezTo>
                <a:cubicBezTo>
                  <a:pt x="5773119" y="3179521"/>
                  <a:pt x="5762947" y="3176704"/>
                  <a:pt x="5753823" y="3171919"/>
                </a:cubicBezTo>
                <a:cubicBezTo>
                  <a:pt x="5721557" y="3170726"/>
                  <a:pt x="5694983" y="3162549"/>
                  <a:pt x="5660194" y="3157536"/>
                </a:cubicBezTo>
                <a:cubicBezTo>
                  <a:pt x="5619608" y="3159495"/>
                  <a:pt x="5604384" y="3146636"/>
                  <a:pt x="5567188" y="3141325"/>
                </a:cubicBezTo>
                <a:cubicBezTo>
                  <a:pt x="5530345" y="3148235"/>
                  <a:pt x="5543868" y="3129416"/>
                  <a:pt x="5526178" y="3123274"/>
                </a:cubicBezTo>
                <a:lnTo>
                  <a:pt x="5520866" y="3122322"/>
                </a:lnTo>
                <a:lnTo>
                  <a:pt x="5506009" y="3122332"/>
                </a:lnTo>
                <a:lnTo>
                  <a:pt x="5500363" y="3122766"/>
                </a:lnTo>
                <a:cubicBezTo>
                  <a:pt x="5496497" y="3122905"/>
                  <a:pt x="5493953" y="3122792"/>
                  <a:pt x="5492228" y="3122486"/>
                </a:cubicBezTo>
                <a:lnTo>
                  <a:pt x="5492044" y="3122342"/>
                </a:lnTo>
                <a:lnTo>
                  <a:pt x="5484386" y="3122347"/>
                </a:lnTo>
                <a:cubicBezTo>
                  <a:pt x="5471420" y="3122670"/>
                  <a:pt x="5458764" y="3123280"/>
                  <a:pt x="5446679" y="3124105"/>
                </a:cubicBezTo>
                <a:cubicBezTo>
                  <a:pt x="5437659" y="3116107"/>
                  <a:pt x="5392392" y="3123709"/>
                  <a:pt x="5399188" y="3109418"/>
                </a:cubicBezTo>
                <a:cubicBezTo>
                  <a:pt x="5382948" y="3110102"/>
                  <a:pt x="5372407" y="3115781"/>
                  <a:pt x="5379117" y="3106482"/>
                </a:cubicBezTo>
                <a:cubicBezTo>
                  <a:pt x="5373809" y="3106435"/>
                  <a:pt x="5370660" y="3105521"/>
                  <a:pt x="5368499" y="3104181"/>
                </a:cubicBezTo>
                <a:lnTo>
                  <a:pt x="5367902" y="3103566"/>
                </a:lnTo>
                <a:lnTo>
                  <a:pt x="5331747" y="3105319"/>
                </a:lnTo>
                <a:lnTo>
                  <a:pt x="5327095" y="3104450"/>
                </a:lnTo>
                <a:lnTo>
                  <a:pt x="5303337" y="3107003"/>
                </a:lnTo>
                <a:lnTo>
                  <a:pt x="5291164" y="3107570"/>
                </a:lnTo>
                <a:lnTo>
                  <a:pt x="5287515" y="3109282"/>
                </a:lnTo>
                <a:cubicBezTo>
                  <a:pt x="5283689" y="3110269"/>
                  <a:pt x="5278356" y="3110573"/>
                  <a:pt x="5269654" y="3109330"/>
                </a:cubicBezTo>
                <a:lnTo>
                  <a:pt x="5267681" y="3108752"/>
                </a:lnTo>
                <a:lnTo>
                  <a:pt x="5252655" y="3110969"/>
                </a:lnTo>
                <a:cubicBezTo>
                  <a:pt x="5247766" y="3112062"/>
                  <a:pt x="5243369" y="3113511"/>
                  <a:pt x="5239703" y="3115460"/>
                </a:cubicBezTo>
                <a:cubicBezTo>
                  <a:pt x="5191311" y="3102811"/>
                  <a:pt x="5142849" y="3111324"/>
                  <a:pt x="5088947" y="3107634"/>
                </a:cubicBezTo>
                <a:cubicBezTo>
                  <a:pt x="5027989" y="3108214"/>
                  <a:pt x="4985627" y="3110432"/>
                  <a:pt x="4945514" y="3110162"/>
                </a:cubicBezTo>
                <a:cubicBezTo>
                  <a:pt x="4926678" y="3111245"/>
                  <a:pt x="4789238" y="3111826"/>
                  <a:pt x="4800559" y="3106010"/>
                </a:cubicBezTo>
                <a:cubicBezTo>
                  <a:pt x="4742239" y="3117333"/>
                  <a:pt x="4708324" y="3101468"/>
                  <a:pt x="4643642" y="3105351"/>
                </a:cubicBezTo>
                <a:cubicBezTo>
                  <a:pt x="4610808" y="3089712"/>
                  <a:pt x="4627845" y="3103743"/>
                  <a:pt x="4592107" y="3099840"/>
                </a:cubicBezTo>
                <a:cubicBezTo>
                  <a:pt x="4600157" y="3113506"/>
                  <a:pt x="4549287" y="3090911"/>
                  <a:pt x="4545249" y="3105899"/>
                </a:cubicBezTo>
                <a:cubicBezTo>
                  <a:pt x="4538872" y="3104716"/>
                  <a:pt x="4532825" y="3103094"/>
                  <a:pt x="4526782" y="3101355"/>
                </a:cubicBezTo>
                <a:lnTo>
                  <a:pt x="4523614" y="3100453"/>
                </a:lnTo>
                <a:lnTo>
                  <a:pt x="4510579" y="3099442"/>
                </a:lnTo>
                <a:lnTo>
                  <a:pt x="4507348" y="3095901"/>
                </a:lnTo>
                <a:lnTo>
                  <a:pt x="4348949" y="3090220"/>
                </a:lnTo>
                <a:cubicBezTo>
                  <a:pt x="4335046" y="3092487"/>
                  <a:pt x="4290056" y="3092155"/>
                  <a:pt x="4280362" y="3087618"/>
                </a:cubicBezTo>
                <a:cubicBezTo>
                  <a:pt x="4270739" y="3086627"/>
                  <a:pt x="4260237" y="3088220"/>
                  <a:pt x="4254634" y="3083366"/>
                </a:cubicBezTo>
                <a:cubicBezTo>
                  <a:pt x="4233731" y="3080512"/>
                  <a:pt x="4185859" y="3073948"/>
                  <a:pt x="4154942" y="3070490"/>
                </a:cubicBezTo>
                <a:cubicBezTo>
                  <a:pt x="4138280" y="3076599"/>
                  <a:pt x="4112117" y="3064194"/>
                  <a:pt x="4069131" y="3062612"/>
                </a:cubicBezTo>
                <a:cubicBezTo>
                  <a:pt x="4050897" y="3069679"/>
                  <a:pt x="4040160" y="3061449"/>
                  <a:pt x="4005249" y="3070810"/>
                </a:cubicBezTo>
                <a:cubicBezTo>
                  <a:pt x="4003818" y="3069842"/>
                  <a:pt x="4002032" y="3068943"/>
                  <a:pt x="3999945" y="3068139"/>
                </a:cubicBezTo>
                <a:cubicBezTo>
                  <a:pt x="3987818" y="3063468"/>
                  <a:pt x="3968381" y="3062958"/>
                  <a:pt x="3956529" y="3067000"/>
                </a:cubicBezTo>
                <a:cubicBezTo>
                  <a:pt x="3900898" y="3079382"/>
                  <a:pt x="3850463" y="3077929"/>
                  <a:pt x="3803031" y="3079823"/>
                </a:cubicBezTo>
                <a:cubicBezTo>
                  <a:pt x="3749421" y="3080464"/>
                  <a:pt x="3785521" y="3065630"/>
                  <a:pt x="3718229" y="3077134"/>
                </a:cubicBezTo>
                <a:cubicBezTo>
                  <a:pt x="3711244" y="3071611"/>
                  <a:pt x="3702770" y="3071184"/>
                  <a:pt x="3688357" y="3073468"/>
                </a:cubicBezTo>
                <a:cubicBezTo>
                  <a:pt x="3662326" y="3073378"/>
                  <a:pt x="3664937" y="3059899"/>
                  <a:pt x="3638298" y="3067494"/>
                </a:cubicBezTo>
                <a:cubicBezTo>
                  <a:pt x="3643333" y="3060328"/>
                  <a:pt x="3589079" y="3063658"/>
                  <a:pt x="3601443" y="3056355"/>
                </a:cubicBezTo>
                <a:cubicBezTo>
                  <a:pt x="3584797" y="3049384"/>
                  <a:pt x="3575923" y="3060108"/>
                  <a:pt x="3559361" y="3054005"/>
                </a:cubicBezTo>
                <a:cubicBezTo>
                  <a:pt x="3540444" y="3052269"/>
                  <a:pt x="3569896" y="3061996"/>
                  <a:pt x="3548859" y="3062094"/>
                </a:cubicBezTo>
                <a:cubicBezTo>
                  <a:pt x="3523419" y="3060901"/>
                  <a:pt x="3522848" y="3074222"/>
                  <a:pt x="3504082" y="3056779"/>
                </a:cubicBezTo>
                <a:lnTo>
                  <a:pt x="3436234" y="3047769"/>
                </a:lnTo>
                <a:cubicBezTo>
                  <a:pt x="3420764" y="3051629"/>
                  <a:pt x="3408644" y="3049227"/>
                  <a:pt x="3396914" y="3044803"/>
                </a:cubicBezTo>
                <a:cubicBezTo>
                  <a:pt x="3361398" y="3044955"/>
                  <a:pt x="3329425" y="3037856"/>
                  <a:pt x="3289720" y="3034278"/>
                </a:cubicBezTo>
                <a:cubicBezTo>
                  <a:pt x="3246348" y="3037943"/>
                  <a:pt x="3224942" y="3025667"/>
                  <a:pt x="3182509" y="3021890"/>
                </a:cubicBezTo>
                <a:cubicBezTo>
                  <a:pt x="3139731" y="3031583"/>
                  <a:pt x="3155749" y="3004773"/>
                  <a:pt x="3119879" y="3004134"/>
                </a:cubicBezTo>
                <a:cubicBezTo>
                  <a:pt x="3060941" y="3012153"/>
                  <a:pt x="3121880" y="2995117"/>
                  <a:pt x="3031656" y="2995077"/>
                </a:cubicBezTo>
                <a:cubicBezTo>
                  <a:pt x="3026453" y="2996603"/>
                  <a:pt x="3015685" y="2994367"/>
                  <a:pt x="3017018" y="2992034"/>
                </a:cubicBezTo>
                <a:cubicBezTo>
                  <a:pt x="2997245" y="2992118"/>
                  <a:pt x="2941342" y="2976346"/>
                  <a:pt x="2913012" y="2978042"/>
                </a:cubicBezTo>
                <a:cubicBezTo>
                  <a:pt x="2858481" y="2969139"/>
                  <a:pt x="2831094" y="2979433"/>
                  <a:pt x="2791382" y="2975899"/>
                </a:cubicBezTo>
                <a:cubicBezTo>
                  <a:pt x="2745836" y="2966063"/>
                  <a:pt x="2719288" y="2957529"/>
                  <a:pt x="2639738" y="2936567"/>
                </a:cubicBezTo>
                <a:lnTo>
                  <a:pt x="2369741" y="2876435"/>
                </a:lnTo>
                <a:cubicBezTo>
                  <a:pt x="2269614" y="2832081"/>
                  <a:pt x="2140023" y="2856176"/>
                  <a:pt x="2078755" y="2852909"/>
                </a:cubicBezTo>
                <a:cubicBezTo>
                  <a:pt x="2053362" y="2866100"/>
                  <a:pt x="2032778" y="2851474"/>
                  <a:pt x="2002128" y="2856835"/>
                </a:cubicBezTo>
                <a:cubicBezTo>
                  <a:pt x="1933939" y="2859736"/>
                  <a:pt x="1866254" y="2874726"/>
                  <a:pt x="1777746" y="2864566"/>
                </a:cubicBezTo>
                <a:cubicBezTo>
                  <a:pt x="1737851" y="2905864"/>
                  <a:pt x="1634115" y="2880970"/>
                  <a:pt x="1549425" y="2904556"/>
                </a:cubicBezTo>
                <a:cubicBezTo>
                  <a:pt x="1500265" y="2909373"/>
                  <a:pt x="1423030" y="2888862"/>
                  <a:pt x="1405992" y="2911144"/>
                </a:cubicBezTo>
                <a:cubicBezTo>
                  <a:pt x="1383494" y="2897507"/>
                  <a:pt x="1362438" y="2919536"/>
                  <a:pt x="1337848" y="2921491"/>
                </a:cubicBezTo>
                <a:cubicBezTo>
                  <a:pt x="1318218" y="2912820"/>
                  <a:pt x="1308478" y="2920319"/>
                  <a:pt x="1290645" y="2921985"/>
                </a:cubicBezTo>
                <a:cubicBezTo>
                  <a:pt x="1282569" y="2916637"/>
                  <a:pt x="1267476" y="2916916"/>
                  <a:pt x="1262341" y="2923190"/>
                </a:cubicBezTo>
                <a:cubicBezTo>
                  <a:pt x="1269627" y="2937654"/>
                  <a:pt x="1217209" y="2930439"/>
                  <a:pt x="1213314" y="2940415"/>
                </a:cubicBezTo>
                <a:cubicBezTo>
                  <a:pt x="1182890" y="2942495"/>
                  <a:pt x="1050782" y="2929830"/>
                  <a:pt x="1028405" y="2945799"/>
                </a:cubicBezTo>
                <a:cubicBezTo>
                  <a:pt x="966896" y="2953381"/>
                  <a:pt x="877997" y="2927977"/>
                  <a:pt x="851857" y="2928423"/>
                </a:cubicBezTo>
                <a:cubicBezTo>
                  <a:pt x="825919" y="2899251"/>
                  <a:pt x="699677" y="2976135"/>
                  <a:pt x="588681" y="2977769"/>
                </a:cubicBezTo>
                <a:cubicBezTo>
                  <a:pt x="573724" y="2974953"/>
                  <a:pt x="565729" y="2974991"/>
                  <a:pt x="561717" y="2981641"/>
                </a:cubicBezTo>
                <a:cubicBezTo>
                  <a:pt x="532860" y="2985482"/>
                  <a:pt x="475932" y="2991762"/>
                  <a:pt x="415541" y="3000819"/>
                </a:cubicBezTo>
                <a:cubicBezTo>
                  <a:pt x="370154" y="3008289"/>
                  <a:pt x="146634" y="3001788"/>
                  <a:pt x="86183" y="3009699"/>
                </a:cubicBezTo>
                <a:lnTo>
                  <a:pt x="0" y="3044978"/>
                </a:lnTo>
                <a:close/>
              </a:path>
            </a:pathLst>
          </a:custGeom>
        </p:spPr>
      </p:pic>
      <p:sp>
        <p:nvSpPr>
          <p:cNvPr id="3" name="TextBox 2"/>
          <p:cNvSpPr txBox="1"/>
          <p:nvPr/>
        </p:nvSpPr>
        <p:spPr>
          <a:xfrm>
            <a:off x="609600" y="3352800"/>
            <a:ext cx="7905750" cy="3154013"/>
          </a:xfrm>
          <a:prstGeom prst="rect">
            <a:avLst/>
          </a:prstGeom>
        </p:spPr>
        <p:txBody>
          <a:bodyPr vert="horz" lIns="91440" tIns="45720" rIns="91440" bIns="45720" rtlCol="0" anchor="ctr">
            <a:normAutofit fontScale="92500"/>
          </a:bodyPr>
          <a:lstStyle/>
          <a:p>
            <a:pPr indent="-228600">
              <a:lnSpc>
                <a:spcPct val="90000"/>
              </a:lnSpc>
              <a:spcAft>
                <a:spcPts val="600"/>
              </a:spcAft>
              <a:buFont typeface="Arial" panose="020B0604020202020204" pitchFamily="34" charset="0"/>
              <a:buChar char="•"/>
            </a:pPr>
            <a:r>
              <a:rPr lang="en-US" sz="2400" dirty="0"/>
              <a:t>3D printing is an </a:t>
            </a:r>
            <a:r>
              <a:rPr lang="en-US" sz="2400" dirty="0">
                <a:solidFill>
                  <a:schemeClr val="accent6">
                    <a:lumMod val="75000"/>
                  </a:schemeClr>
                </a:solidFill>
              </a:rPr>
              <a:t>additive manufacturing process </a:t>
            </a:r>
            <a:r>
              <a:rPr lang="en-US" sz="2400" dirty="0"/>
              <a:t>that creates 3-dimensional objects from 3-dimensional digital information.  </a:t>
            </a:r>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r>
              <a:rPr lang="en-US" sz="2400" dirty="0"/>
              <a:t>3-dimensional digital models are “sliced” into many 2-dimensional cross-sections that are then “printed” one on top of the other.</a:t>
            </a:r>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r>
              <a:rPr lang="en-US" sz="2400" dirty="0"/>
              <a:t>There are other 3D printers that are a subtractive manufacturing process (CNC, milling) but these are usually considered a separate group and are often referred to as “machining.”</a:t>
            </a:r>
          </a:p>
        </p:txBody>
      </p:sp>
    </p:spTree>
    <p:extLst>
      <p:ext uri="{BB962C8B-B14F-4D97-AF65-F5344CB8AC3E}">
        <p14:creationId xmlns:p14="http://schemas.microsoft.com/office/powerpoint/2010/main" val="2552376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solidFill>
            <a:srgbClr val="5557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2" name="Picture 21">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23" name="Freeform: Shape 10">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410" y="-3970"/>
            <a:ext cx="7748362" cy="6874811"/>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 name="Online Media 1" descr="What is 3D printing?">
            <a:hlinkClick r:id="" action="ppaction://media"/>
            <a:extLst>
              <a:ext uri="{FF2B5EF4-FFF2-40B4-BE49-F238E27FC236}">
                <a16:creationId xmlns:a16="http://schemas.microsoft.com/office/drawing/2014/main" id="{4155E929-CA4F-C8F9-CC66-539F0789368C}"/>
              </a:ext>
            </a:extLst>
          </p:cNvPr>
          <p:cNvPicPr>
            <a:picLocks noRot="1" noChangeAspect="1"/>
          </p:cNvPicPr>
          <p:nvPr>
            <a:videoFile r:link="rId1"/>
          </p:nvPr>
        </p:nvPicPr>
        <p:blipFill>
          <a:blip r:embed="rId4"/>
          <a:stretch>
            <a:fillRect/>
          </a:stretch>
        </p:blipFill>
        <p:spPr>
          <a:xfrm>
            <a:off x="1126191" y="1219200"/>
            <a:ext cx="6891617" cy="3893763"/>
          </a:xfrm>
          <a:prstGeom prst="rect">
            <a:avLst/>
          </a:prstGeom>
        </p:spPr>
      </p:pic>
      <p:sp>
        <p:nvSpPr>
          <p:cNvPr id="4" name="TextBox 3">
            <a:extLst>
              <a:ext uri="{FF2B5EF4-FFF2-40B4-BE49-F238E27FC236}">
                <a16:creationId xmlns:a16="http://schemas.microsoft.com/office/drawing/2014/main" id="{0D10AA97-CA5D-F90C-7AD0-6850861C6DE4}"/>
              </a:ext>
            </a:extLst>
          </p:cNvPr>
          <p:cNvSpPr txBox="1"/>
          <p:nvPr/>
        </p:nvSpPr>
        <p:spPr>
          <a:xfrm>
            <a:off x="1905000" y="5638800"/>
            <a:ext cx="5105400" cy="646331"/>
          </a:xfrm>
          <a:prstGeom prst="rect">
            <a:avLst/>
          </a:prstGeom>
          <a:noFill/>
        </p:spPr>
        <p:txBody>
          <a:bodyPr wrap="square">
            <a:spAutoFit/>
          </a:bodyPr>
          <a:lstStyle/>
          <a:p>
            <a:r>
              <a:rPr lang="en-US" dirty="0"/>
              <a:t>Let’s see how this all works…</a:t>
            </a:r>
          </a:p>
          <a:p>
            <a:r>
              <a:rPr lang="en-US" dirty="0">
                <a:hlinkClick r:id="rId5"/>
              </a:rPr>
              <a:t>https://</a:t>
            </a:r>
            <a:r>
              <a:rPr lang="en-US" dirty="0" err="1">
                <a:hlinkClick r:id="rId5"/>
              </a:rPr>
              <a:t>www.youtube.com</a:t>
            </a:r>
            <a:r>
              <a:rPr lang="en-US" dirty="0">
                <a:hlinkClick r:id="rId5"/>
              </a:rPr>
              <a:t>/</a:t>
            </a:r>
            <a:r>
              <a:rPr lang="en-US" dirty="0" err="1">
                <a:hlinkClick r:id="rId5"/>
              </a:rPr>
              <a:t>watch?v</a:t>
            </a:r>
            <a:r>
              <a:rPr lang="en-US" dirty="0">
                <a:hlinkClick r:id="rId5"/>
              </a:rPr>
              <a:t>=bcTzyx35odY</a:t>
            </a:r>
            <a:endParaRPr lang="en-US" dirty="0"/>
          </a:p>
        </p:txBody>
      </p:sp>
    </p:spTree>
    <p:extLst>
      <p:ext uri="{BB962C8B-B14F-4D97-AF65-F5344CB8AC3E}">
        <p14:creationId xmlns:p14="http://schemas.microsoft.com/office/powerpoint/2010/main" val="141274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219200"/>
            <a:ext cx="8423564" cy="2438400"/>
          </a:xfrm>
          <a:prstGeom prst="rect">
            <a:avLst/>
          </a:prstGeom>
        </p:spPr>
      </p:pic>
      <p:pic>
        <p:nvPicPr>
          <p:cNvPr id="5" name="Picture 4" descr="proces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3733800"/>
            <a:ext cx="5562600" cy="2554769"/>
          </a:xfrm>
          <a:prstGeom prst="rect">
            <a:avLst/>
          </a:prstGeom>
        </p:spPr>
      </p:pic>
      <p:sp>
        <p:nvSpPr>
          <p:cNvPr id="6" name="TextBox 5"/>
          <p:cNvSpPr txBox="1"/>
          <p:nvPr/>
        </p:nvSpPr>
        <p:spPr>
          <a:xfrm>
            <a:off x="609600" y="265093"/>
            <a:ext cx="5867400" cy="954107"/>
          </a:xfrm>
          <a:prstGeom prst="rect">
            <a:avLst/>
          </a:prstGeom>
          <a:noFill/>
        </p:spPr>
        <p:txBody>
          <a:bodyPr wrap="square" rtlCol="0">
            <a:spAutoFit/>
          </a:bodyPr>
          <a:lstStyle/>
          <a:p>
            <a:r>
              <a:rPr lang="en-US" sz="2800" dirty="0">
                <a:solidFill>
                  <a:srgbClr val="953735"/>
                </a:solidFill>
              </a:rPr>
              <a:t>3D printing software slices the model into many “2D” cross-sections:</a:t>
            </a:r>
          </a:p>
        </p:txBody>
      </p:sp>
      <p:sp>
        <p:nvSpPr>
          <p:cNvPr id="2" name="TextBox 1">
            <a:extLst>
              <a:ext uri="{FF2B5EF4-FFF2-40B4-BE49-F238E27FC236}">
                <a16:creationId xmlns:a16="http://schemas.microsoft.com/office/drawing/2014/main" id="{EAB58CB9-FC59-2C7D-2367-6D0A759F1A45}"/>
              </a:ext>
            </a:extLst>
          </p:cNvPr>
          <p:cNvSpPr txBox="1"/>
          <p:nvPr/>
        </p:nvSpPr>
        <p:spPr>
          <a:xfrm>
            <a:off x="6172200" y="3646944"/>
            <a:ext cx="2632364" cy="2677656"/>
          </a:xfrm>
          <a:prstGeom prst="rect">
            <a:avLst/>
          </a:prstGeom>
          <a:noFill/>
        </p:spPr>
        <p:txBody>
          <a:bodyPr wrap="square" rtlCol="0">
            <a:spAutoFit/>
          </a:bodyPr>
          <a:lstStyle/>
          <a:p>
            <a:r>
              <a:rPr lang="en-US" sz="2800" dirty="0">
                <a:solidFill>
                  <a:srgbClr val="953735"/>
                </a:solidFill>
              </a:rPr>
              <a:t>The 3D printer then lays down each layer in plastic to recreate the object.</a:t>
            </a:r>
          </a:p>
        </p:txBody>
      </p:sp>
    </p:spTree>
    <p:extLst>
      <p:ext uri="{BB962C8B-B14F-4D97-AF65-F5344CB8AC3E}">
        <p14:creationId xmlns:p14="http://schemas.microsoft.com/office/powerpoint/2010/main" val="1871258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svx_large-625x429.png"/>
          <p:cNvPicPr>
            <a:picLocks noChangeAspect="1"/>
          </p:cNvPicPr>
          <p:nvPr/>
        </p:nvPicPr>
        <p:blipFill>
          <a:blip r:embed="rId2">
            <a:extLst>
              <a:ext uri="{28A0092B-C50C-407E-A947-70E740481C1C}">
                <a14:useLocalDpi xmlns:a14="http://schemas.microsoft.com/office/drawing/2010/main" val="0"/>
              </a:ext>
            </a:extLst>
          </a:blip>
          <a:srcRect l="1619" r="4110" b="1"/>
          <a:stretch/>
        </p:blipFill>
        <p:spPr>
          <a:xfrm>
            <a:off x="496982" y="457200"/>
            <a:ext cx="8150035" cy="5943600"/>
          </a:xfrm>
          <a:prstGeom prst="rect">
            <a:avLst/>
          </a:prstGeom>
        </p:spPr>
      </p:pic>
    </p:spTree>
    <p:extLst>
      <p:ext uri="{BB962C8B-B14F-4D97-AF65-F5344CB8AC3E}">
        <p14:creationId xmlns:p14="http://schemas.microsoft.com/office/powerpoint/2010/main" val="11215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rcRect l="3695" r="-564"/>
          <a:stretch/>
        </p:blipFill>
        <p:spPr>
          <a:xfrm>
            <a:off x="527386" y="995215"/>
            <a:ext cx="3583036" cy="4170768"/>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4" name="TextBox 3"/>
          <p:cNvSpPr txBox="1"/>
          <p:nvPr/>
        </p:nvSpPr>
        <p:spPr>
          <a:xfrm>
            <a:off x="4419600" y="1009335"/>
            <a:ext cx="4094129" cy="4192520"/>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2000" dirty="0"/>
              <a:t>Once the 3D model is sliced the data is sent to a 3D printer which recreates the object one layer at a time, stacking consecutive layers atop one another.</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The most common 3D printers (Cartesian) move along 3 axis – X,Y, and Z</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X- left to right</a:t>
            </a:r>
          </a:p>
          <a:p>
            <a:pPr indent="-228600">
              <a:lnSpc>
                <a:spcPct val="90000"/>
              </a:lnSpc>
              <a:spcAft>
                <a:spcPts val="600"/>
              </a:spcAft>
              <a:buFont typeface="Arial" panose="020B0604020202020204" pitchFamily="34" charset="0"/>
              <a:buChar char="•"/>
            </a:pPr>
            <a:r>
              <a:rPr lang="en-US" sz="2000" dirty="0"/>
              <a:t>Y- back and forth</a:t>
            </a:r>
          </a:p>
          <a:p>
            <a:pPr indent="-228600">
              <a:lnSpc>
                <a:spcPct val="90000"/>
              </a:lnSpc>
              <a:spcAft>
                <a:spcPts val="600"/>
              </a:spcAft>
              <a:buFont typeface="Arial" panose="020B0604020202020204" pitchFamily="34" charset="0"/>
              <a:buChar char="•"/>
            </a:pPr>
            <a:r>
              <a:rPr lang="en-US" sz="2000" dirty="0"/>
              <a:t>Z - up and down</a:t>
            </a:r>
          </a:p>
          <a:p>
            <a:pPr>
              <a:lnSpc>
                <a:spcPct val="90000"/>
              </a:lnSpc>
              <a:spcAft>
                <a:spcPts val="600"/>
              </a:spcAft>
            </a:pPr>
            <a:endParaRPr lang="en-US" sz="2000" dirty="0"/>
          </a:p>
        </p:txBody>
      </p:sp>
    </p:spTree>
    <p:extLst>
      <p:ext uri="{BB962C8B-B14F-4D97-AF65-F5344CB8AC3E}">
        <p14:creationId xmlns:p14="http://schemas.microsoft.com/office/powerpoint/2010/main" val="1272681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solidFill>
            <a:srgbClr val="7F53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11" name="Freeform: Shape 10">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410" y="-3970"/>
            <a:ext cx="7748362" cy="6874811"/>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 name="Online Media 1" descr="How does a 3D Printer work? (A1 by Bambu Lab)">
            <a:hlinkClick r:id="" action="ppaction://media"/>
            <a:extLst>
              <a:ext uri="{FF2B5EF4-FFF2-40B4-BE49-F238E27FC236}">
                <a16:creationId xmlns:a16="http://schemas.microsoft.com/office/drawing/2014/main" id="{787CB511-4426-49B8-63F9-46C8DCC696E3}"/>
              </a:ext>
            </a:extLst>
          </p:cNvPr>
          <p:cNvPicPr>
            <a:picLocks noRot="1" noChangeAspect="1"/>
          </p:cNvPicPr>
          <p:nvPr>
            <a:videoFile r:link="rId1"/>
          </p:nvPr>
        </p:nvPicPr>
        <p:blipFill>
          <a:blip r:embed="rId4"/>
          <a:stretch>
            <a:fillRect/>
          </a:stretch>
        </p:blipFill>
        <p:spPr>
          <a:xfrm>
            <a:off x="888174" y="1371600"/>
            <a:ext cx="7282833" cy="4114800"/>
          </a:xfrm>
          <a:prstGeom prst="rect">
            <a:avLst/>
          </a:prstGeom>
        </p:spPr>
      </p:pic>
      <p:sp>
        <p:nvSpPr>
          <p:cNvPr id="4" name="TextBox 3">
            <a:extLst>
              <a:ext uri="{FF2B5EF4-FFF2-40B4-BE49-F238E27FC236}">
                <a16:creationId xmlns:a16="http://schemas.microsoft.com/office/drawing/2014/main" id="{D2B7C7CC-F2D2-3994-E25B-4D59F6EB3469}"/>
              </a:ext>
            </a:extLst>
          </p:cNvPr>
          <p:cNvSpPr txBox="1"/>
          <p:nvPr/>
        </p:nvSpPr>
        <p:spPr>
          <a:xfrm>
            <a:off x="2095500" y="5715000"/>
            <a:ext cx="4953000" cy="646331"/>
          </a:xfrm>
          <a:prstGeom prst="rect">
            <a:avLst/>
          </a:prstGeom>
          <a:noFill/>
        </p:spPr>
        <p:txBody>
          <a:bodyPr wrap="square">
            <a:spAutoFit/>
          </a:bodyPr>
          <a:lstStyle/>
          <a:p>
            <a:r>
              <a:rPr lang="en-US" sz="1800" dirty="0"/>
              <a:t>Let’s see how this all works… </a:t>
            </a:r>
            <a:r>
              <a:rPr lang="en-US" sz="1800" dirty="0">
                <a:hlinkClick r:id="rId5"/>
              </a:rPr>
              <a:t>https://www.youtube.com/watch?v=f94CnlQ0eq4 </a:t>
            </a:r>
            <a:endParaRPr lang="en-US" sz="1800" dirty="0"/>
          </a:p>
        </p:txBody>
      </p:sp>
    </p:spTree>
    <p:extLst>
      <p:ext uri="{BB962C8B-B14F-4D97-AF65-F5344CB8AC3E}">
        <p14:creationId xmlns:p14="http://schemas.microsoft.com/office/powerpoint/2010/main" val="1565975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C4C4C"/>
        </a:solidFill>
        <a:effectLst/>
      </p:bgPr>
    </p:bg>
    <p:spTree>
      <p:nvGrpSpPr>
        <p:cNvPr id="1" name=""/>
        <p:cNvGrpSpPr/>
        <p:nvPr/>
      </p:nvGrpSpPr>
      <p:grpSpPr>
        <a:xfrm>
          <a:off x="0" y="0"/>
          <a:ext cx="0" cy="0"/>
          <a:chOff x="0" y="0"/>
          <a:chExt cx="0" cy="0"/>
        </a:xfrm>
      </p:grpSpPr>
      <p:pic>
        <p:nvPicPr>
          <p:cNvPr id="2" name="Picture 1" descr="slic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7741" y="5508"/>
            <a:ext cx="6868518" cy="6854328"/>
          </a:xfrm>
          <a:prstGeom prst="rect">
            <a:avLst/>
          </a:prstGeom>
        </p:spPr>
      </p:pic>
    </p:spTree>
    <p:extLst>
      <p:ext uri="{BB962C8B-B14F-4D97-AF65-F5344CB8AC3E}">
        <p14:creationId xmlns:p14="http://schemas.microsoft.com/office/powerpoint/2010/main" val="2401790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dboard_pear_by_begin_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457200"/>
            <a:ext cx="8686800" cy="5798439"/>
          </a:xfrm>
          <a:prstGeom prst="rect">
            <a:avLst/>
          </a:prstGeom>
        </p:spPr>
      </p:pic>
    </p:spTree>
    <p:extLst>
      <p:ext uri="{BB962C8B-B14F-4D97-AF65-F5344CB8AC3E}">
        <p14:creationId xmlns:p14="http://schemas.microsoft.com/office/powerpoint/2010/main" val="2692172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E301E5-1206-47D0-9CDF-72583D739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FA31FBE-7948-4384-B68A-75DEFDC495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14379506063_10417531e9_b.jpg"/>
          <p:cNvPicPr>
            <a:picLocks noChangeAspect="1"/>
          </p:cNvPicPr>
          <p:nvPr/>
        </p:nvPicPr>
        <p:blipFill>
          <a:blip r:embed="rId2">
            <a:extLst>
              <a:ext uri="{28A0092B-C50C-407E-A947-70E740481C1C}">
                <a14:useLocalDpi xmlns:a14="http://schemas.microsoft.com/office/drawing/2010/main" val="0"/>
              </a:ext>
            </a:extLst>
          </a:blip>
          <a:srcRect r="4" b="32658"/>
          <a:stretch/>
        </p:blipFill>
        <p:spPr>
          <a:xfrm>
            <a:off x="480957" y="643467"/>
            <a:ext cx="3009765" cy="2702558"/>
          </a:xfrm>
          <a:prstGeom prst="rect">
            <a:avLst/>
          </a:prstGeom>
        </p:spPr>
      </p:pic>
      <p:pic>
        <p:nvPicPr>
          <p:cNvPr id="4" name="Picture 3" descr="14172700458_a8117d3d44_b.jpg"/>
          <p:cNvPicPr>
            <a:picLocks noChangeAspect="1"/>
          </p:cNvPicPr>
          <p:nvPr/>
        </p:nvPicPr>
        <p:blipFill>
          <a:blip r:embed="rId3" cstate="print">
            <a:extLst>
              <a:ext uri="{28A0092B-C50C-407E-A947-70E740481C1C}">
                <a14:useLocalDpi xmlns:a14="http://schemas.microsoft.com/office/drawing/2010/main" val="0"/>
              </a:ext>
            </a:extLst>
          </a:blip>
          <a:srcRect l="13965" r="2634"/>
          <a:stretch/>
        </p:blipFill>
        <p:spPr>
          <a:xfrm>
            <a:off x="482600" y="3509433"/>
            <a:ext cx="3008122" cy="2705099"/>
          </a:xfrm>
          <a:prstGeom prst="rect">
            <a:avLst/>
          </a:prstGeom>
        </p:spPr>
      </p:pic>
      <p:pic>
        <p:nvPicPr>
          <p:cNvPr id="2" name="Picture 1" descr="14379531233_0abe225121_b.jpg"/>
          <p:cNvPicPr>
            <a:picLocks noChangeAspect="1"/>
          </p:cNvPicPr>
          <p:nvPr/>
        </p:nvPicPr>
        <p:blipFill>
          <a:blip r:embed="rId4" cstate="print">
            <a:extLst>
              <a:ext uri="{28A0092B-C50C-407E-A947-70E740481C1C}">
                <a14:useLocalDpi xmlns:a14="http://schemas.microsoft.com/office/drawing/2010/main" val="0"/>
              </a:ext>
            </a:extLst>
          </a:blip>
          <a:srcRect l="12043" r="5662" b="-2"/>
          <a:stretch/>
        </p:blipFill>
        <p:spPr>
          <a:xfrm>
            <a:off x="3609474" y="643467"/>
            <a:ext cx="5051925" cy="5571066"/>
          </a:xfrm>
          <a:prstGeom prst="rect">
            <a:avLst/>
          </a:prstGeom>
        </p:spPr>
      </p:pic>
    </p:spTree>
    <p:extLst>
      <p:ext uri="{BB962C8B-B14F-4D97-AF65-F5344CB8AC3E}">
        <p14:creationId xmlns:p14="http://schemas.microsoft.com/office/powerpoint/2010/main" val="262433985"/>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D9CE3C4-25D7-403C-9312-F3B39099D2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2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790743" y="460244"/>
            <a:ext cx="5220021" cy="104266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100" kern="1200" dirty="0">
                <a:solidFill>
                  <a:srgbClr val="C00000"/>
                </a:solidFill>
                <a:latin typeface="+mj-lt"/>
                <a:ea typeface="+mj-ea"/>
                <a:cs typeface="+mj-cs"/>
              </a:rPr>
              <a:t>Where Did </a:t>
            </a:r>
            <a:r>
              <a:rPr lang="en-US" sz="3100" dirty="0">
                <a:solidFill>
                  <a:srgbClr val="C00000"/>
                </a:solidFill>
                <a:latin typeface="+mj-lt"/>
                <a:ea typeface="+mj-ea"/>
                <a:cs typeface="+mj-cs"/>
              </a:rPr>
              <a:t>T</a:t>
            </a:r>
            <a:r>
              <a:rPr lang="en-US" sz="3100" kern="1200" dirty="0">
                <a:solidFill>
                  <a:srgbClr val="C00000"/>
                </a:solidFill>
                <a:latin typeface="+mj-lt"/>
                <a:ea typeface="+mj-ea"/>
                <a:cs typeface="+mj-cs"/>
              </a:rPr>
              <a:t>his </a:t>
            </a:r>
            <a:r>
              <a:rPr lang="en-US" sz="3100" dirty="0">
                <a:solidFill>
                  <a:srgbClr val="C00000"/>
                </a:solidFill>
                <a:latin typeface="+mj-lt"/>
                <a:ea typeface="+mj-ea"/>
                <a:cs typeface="+mj-cs"/>
              </a:rPr>
              <a:t>C</a:t>
            </a:r>
            <a:r>
              <a:rPr lang="en-US" sz="3100" kern="1200" dirty="0">
                <a:solidFill>
                  <a:srgbClr val="C00000"/>
                </a:solidFill>
                <a:latin typeface="+mj-lt"/>
                <a:ea typeface="+mj-ea"/>
                <a:cs typeface="+mj-cs"/>
              </a:rPr>
              <a:t>ome </a:t>
            </a:r>
            <a:r>
              <a:rPr lang="en-US" sz="3100" dirty="0">
                <a:solidFill>
                  <a:srgbClr val="C00000"/>
                </a:solidFill>
                <a:latin typeface="+mj-lt"/>
                <a:ea typeface="+mj-ea"/>
                <a:cs typeface="+mj-cs"/>
              </a:rPr>
              <a:t>F</a:t>
            </a:r>
            <a:r>
              <a:rPr lang="en-US" sz="3100" kern="1200" dirty="0">
                <a:solidFill>
                  <a:srgbClr val="C00000"/>
                </a:solidFill>
                <a:latin typeface="+mj-lt"/>
                <a:ea typeface="+mj-ea"/>
                <a:cs typeface="+mj-cs"/>
              </a:rPr>
              <a:t>rom?  When Was </a:t>
            </a:r>
            <a:r>
              <a:rPr lang="en-US" sz="3100" dirty="0">
                <a:solidFill>
                  <a:srgbClr val="C00000"/>
                </a:solidFill>
                <a:latin typeface="+mj-lt"/>
                <a:ea typeface="+mj-ea"/>
                <a:cs typeface="+mj-cs"/>
              </a:rPr>
              <a:t>I</a:t>
            </a:r>
            <a:r>
              <a:rPr lang="en-US" sz="3100" kern="1200" dirty="0">
                <a:solidFill>
                  <a:srgbClr val="C00000"/>
                </a:solidFill>
                <a:latin typeface="+mj-lt"/>
                <a:ea typeface="+mj-ea"/>
                <a:cs typeface="+mj-cs"/>
              </a:rPr>
              <a:t>t </a:t>
            </a:r>
            <a:r>
              <a:rPr lang="en-US" sz="3100" dirty="0">
                <a:solidFill>
                  <a:srgbClr val="C00000"/>
                </a:solidFill>
                <a:latin typeface="+mj-lt"/>
                <a:ea typeface="+mj-ea"/>
                <a:cs typeface="+mj-cs"/>
              </a:rPr>
              <a:t>I</a:t>
            </a:r>
            <a:r>
              <a:rPr lang="en-US" sz="3100" kern="1200" dirty="0">
                <a:solidFill>
                  <a:srgbClr val="C00000"/>
                </a:solidFill>
                <a:latin typeface="+mj-lt"/>
                <a:ea typeface="+mj-ea"/>
                <a:cs typeface="+mj-cs"/>
              </a:rPr>
              <a:t>nvented?</a:t>
            </a:r>
          </a:p>
        </p:txBody>
      </p:sp>
      <p:pic>
        <p:nvPicPr>
          <p:cNvPr id="8" name="Picture 7" descr="Brevet_américain_de_la_photosculpture_-_9_août_1864.JPG"/>
          <p:cNvPicPr>
            <a:picLocks noChangeAspect="1"/>
          </p:cNvPicPr>
          <p:nvPr/>
        </p:nvPicPr>
        <p:blipFill>
          <a:blip r:embed="rId2" cstate="print">
            <a:alphaModFix/>
            <a:extLst>
              <a:ext uri="{28A0092B-C50C-407E-A947-70E740481C1C}">
                <a14:useLocalDpi xmlns:a14="http://schemas.microsoft.com/office/drawing/2010/main" val="0"/>
              </a:ext>
            </a:extLst>
          </a:blip>
          <a:srcRect t="4105" r="-5" b="-5"/>
          <a:stretch/>
        </p:blipFill>
        <p:spPr>
          <a:xfrm>
            <a:off x="1519313" y="2092359"/>
            <a:ext cx="3250101" cy="4284133"/>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a:scene3d>
            <a:camera prst="orthographicFront">
              <a:rot lat="0" lon="0" rev="16200000"/>
            </a:camera>
            <a:lightRig rig="threePt" dir="t"/>
          </a:scene3d>
        </p:spPr>
      </p:pic>
      <p:pic>
        <p:nvPicPr>
          <p:cNvPr id="6" name="Picture 5" descr="1088.jpg"/>
          <p:cNvPicPr>
            <a:picLocks noChangeAspect="1"/>
          </p:cNvPicPr>
          <p:nvPr/>
        </p:nvPicPr>
        <p:blipFill>
          <a:blip r:embed="rId3" cstate="print">
            <a:alphaModFix/>
            <a:extLst>
              <a:ext uri="{28A0092B-C50C-407E-A947-70E740481C1C}">
                <a14:useLocalDpi xmlns:a14="http://schemas.microsoft.com/office/drawing/2010/main" val="0"/>
              </a:ext>
            </a:extLst>
          </a:blip>
          <a:srcRect l="18717" r="21631" b="2"/>
          <a:stretch/>
        </p:blipFill>
        <p:spPr>
          <a:xfrm>
            <a:off x="228" y="-20320"/>
            <a:ext cx="3569106" cy="3993680"/>
          </a:xfrm>
          <a:custGeom>
            <a:avLst/>
            <a:gdLst/>
            <a:ahLst/>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effectLst>
            <a:softEdge rad="0"/>
          </a:effectLst>
        </p:spPr>
      </p:pic>
      <p:pic>
        <p:nvPicPr>
          <p:cNvPr id="7" name="Picture 6" descr="Referencianumdrums.JPG"/>
          <p:cNvPicPr>
            <a:picLocks noChangeAspect="1"/>
          </p:cNvPicPr>
          <p:nvPr/>
        </p:nvPicPr>
        <p:blipFill>
          <a:blip r:embed="rId4">
            <a:alphaModFix/>
            <a:extLst>
              <a:ext uri="{28A0092B-C50C-407E-A947-70E740481C1C}">
                <a14:useLocalDpi xmlns:a14="http://schemas.microsoft.com/office/drawing/2010/main" val="0"/>
              </a:ext>
            </a:extLst>
          </a:blip>
          <a:srcRect l="29330" r="10534" b="-4"/>
          <a:stretch/>
        </p:blipFill>
        <p:spPr>
          <a:xfrm>
            <a:off x="-77980" y="3862575"/>
            <a:ext cx="2773581" cy="3171022"/>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effectLst>
            <a:softEdge rad="0"/>
          </a:effectLst>
        </p:spPr>
      </p:pic>
      <p:grpSp>
        <p:nvGrpSpPr>
          <p:cNvPr id="15" name="Group 14">
            <a:extLst>
              <a:ext uri="{FF2B5EF4-FFF2-40B4-BE49-F238E27FC236}">
                <a16:creationId xmlns:a16="http://schemas.microsoft.com/office/drawing/2014/main" id="{2E56C079-9BED-4728-8FAD-2F9E3A1791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20320"/>
            <a:ext cx="3464506" cy="3993680"/>
            <a:chOff x="6642" y="0"/>
            <a:chExt cx="4656944" cy="4026189"/>
          </a:xfrm>
        </p:grpSpPr>
        <p:sp>
          <p:nvSpPr>
            <p:cNvPr id="16" name="Freeform: Shape 15">
              <a:extLst>
                <a:ext uri="{FF2B5EF4-FFF2-40B4-BE49-F238E27FC236}">
                  <a16:creationId xmlns:a16="http://schemas.microsoft.com/office/drawing/2014/main" id="{4FE2DBDC-CA19-4342-8088-8ADCA94AA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0"/>
              <a:ext cx="4481649" cy="3774194"/>
            </a:xfrm>
            <a:custGeom>
              <a:avLst/>
              <a:gdLst>
                <a:gd name="connsiteX0" fmla="*/ 3838758 w 4481649"/>
                <a:gd name="connsiteY0" fmla="*/ 0 h 3774194"/>
                <a:gd name="connsiteX1" fmla="*/ 4072279 w 4481649"/>
                <a:gd name="connsiteY1" fmla="*/ 0 h 3774194"/>
                <a:gd name="connsiteX2" fmla="*/ 4075362 w 4481649"/>
                <a:gd name="connsiteY2" fmla="*/ 4673 h 3774194"/>
                <a:gd name="connsiteX3" fmla="*/ 4106646 w 4481649"/>
                <a:gd name="connsiteY3" fmla="*/ 54070 h 3774194"/>
                <a:gd name="connsiteX4" fmla="*/ 4136804 w 4481649"/>
                <a:gd name="connsiteY4" fmla="*/ 104160 h 3774194"/>
                <a:gd name="connsiteX5" fmla="*/ 4246950 w 4481649"/>
                <a:gd name="connsiteY5" fmla="*/ 310241 h 3774194"/>
                <a:gd name="connsiteX6" fmla="*/ 4397741 w 4481649"/>
                <a:gd name="connsiteY6" fmla="*/ 750480 h 3774194"/>
                <a:gd name="connsiteX7" fmla="*/ 4433098 w 4481649"/>
                <a:gd name="connsiteY7" fmla="*/ 979526 h 3774194"/>
                <a:gd name="connsiteX8" fmla="*/ 4456064 w 4481649"/>
                <a:gd name="connsiteY8" fmla="*/ 1208745 h 3774194"/>
                <a:gd name="connsiteX9" fmla="*/ 4474350 w 4481649"/>
                <a:gd name="connsiteY9" fmla="*/ 1437964 h 3774194"/>
                <a:gd name="connsiteX10" fmla="*/ 4478075 w 4481649"/>
                <a:gd name="connsiteY10" fmla="*/ 1495420 h 3774194"/>
                <a:gd name="connsiteX11" fmla="*/ 4479722 w 4481649"/>
                <a:gd name="connsiteY11" fmla="*/ 1524971 h 3774194"/>
                <a:gd name="connsiteX12" fmla="*/ 4480936 w 4481649"/>
                <a:gd name="connsiteY12" fmla="*/ 1555043 h 3774194"/>
                <a:gd name="connsiteX13" fmla="*/ 4479288 w 4481649"/>
                <a:gd name="connsiteY13" fmla="*/ 1676195 h 3774194"/>
                <a:gd name="connsiteX14" fmla="*/ 4355883 w 4481649"/>
                <a:gd name="connsiteY14" fmla="*/ 2152052 h 3774194"/>
                <a:gd name="connsiteX15" fmla="*/ 4081600 w 4481649"/>
                <a:gd name="connsiteY15" fmla="*/ 2556153 h 3774194"/>
                <a:gd name="connsiteX16" fmla="*/ 3914431 w 4481649"/>
                <a:gd name="connsiteY16" fmla="*/ 2724623 h 3774194"/>
                <a:gd name="connsiteX17" fmla="*/ 3740156 w 4481649"/>
                <a:gd name="connsiteY17" fmla="*/ 2877753 h 3774194"/>
                <a:gd name="connsiteX18" fmla="*/ 3386143 w 4481649"/>
                <a:gd name="connsiteY18" fmla="*/ 3153683 h 3774194"/>
                <a:gd name="connsiteX19" fmla="*/ 3297056 w 4481649"/>
                <a:gd name="connsiteY19" fmla="*/ 3221018 h 3774194"/>
                <a:gd name="connsiteX20" fmla="*/ 3205542 w 4481649"/>
                <a:gd name="connsiteY20" fmla="*/ 3288787 h 3774194"/>
                <a:gd name="connsiteX21" fmla="*/ 3111775 w 4481649"/>
                <a:gd name="connsiteY21" fmla="*/ 3355690 h 3774194"/>
                <a:gd name="connsiteX22" fmla="*/ 3015060 w 4481649"/>
                <a:gd name="connsiteY22" fmla="*/ 3420685 h 3774194"/>
                <a:gd name="connsiteX23" fmla="*/ 2812014 w 4481649"/>
                <a:gd name="connsiteY23" fmla="*/ 3542705 h 3774194"/>
                <a:gd name="connsiteX24" fmla="*/ 2593627 w 4481649"/>
                <a:gd name="connsiteY24" fmla="*/ 3646439 h 3774194"/>
                <a:gd name="connsiteX25" fmla="*/ 2118377 w 4481649"/>
                <a:gd name="connsiteY25" fmla="*/ 3765771 h 3774194"/>
                <a:gd name="connsiteX26" fmla="*/ 1996011 w 4481649"/>
                <a:gd name="connsiteY26" fmla="*/ 3773484 h 3774194"/>
                <a:gd name="connsiteX27" fmla="*/ 1965420 w 4481649"/>
                <a:gd name="connsiteY27" fmla="*/ 3774177 h 3774194"/>
                <a:gd name="connsiteX28" fmla="*/ 1934915 w 4481649"/>
                <a:gd name="connsiteY28" fmla="*/ 3774003 h 3774194"/>
                <a:gd name="connsiteX29" fmla="*/ 1904497 w 4481649"/>
                <a:gd name="connsiteY29" fmla="*/ 3773658 h 3774194"/>
                <a:gd name="connsiteX30" fmla="*/ 1874945 w 4481649"/>
                <a:gd name="connsiteY30" fmla="*/ 3772531 h 3774194"/>
                <a:gd name="connsiteX31" fmla="*/ 1638881 w 4481649"/>
                <a:gd name="connsiteY31" fmla="*/ 3753725 h 3774194"/>
                <a:gd name="connsiteX32" fmla="*/ 1404288 w 4481649"/>
                <a:gd name="connsiteY32" fmla="*/ 3712301 h 3774194"/>
                <a:gd name="connsiteX33" fmla="*/ 1173856 w 4481649"/>
                <a:gd name="connsiteY33" fmla="*/ 3647392 h 3774194"/>
                <a:gd name="connsiteX34" fmla="*/ 732751 w 4481649"/>
                <a:gd name="connsiteY34" fmla="*/ 3452230 h 3774194"/>
                <a:gd name="connsiteX35" fmla="*/ 360973 w 4481649"/>
                <a:gd name="connsiteY35" fmla="*/ 3148396 h 3774194"/>
                <a:gd name="connsiteX36" fmla="*/ 210269 w 4481649"/>
                <a:gd name="connsiteY36" fmla="*/ 2965542 h 3774194"/>
                <a:gd name="connsiteX37" fmla="*/ 78631 w 4481649"/>
                <a:gd name="connsiteY37" fmla="*/ 2771940 h 3774194"/>
                <a:gd name="connsiteX38" fmla="*/ 47866 w 4481649"/>
                <a:gd name="connsiteY38" fmla="*/ 2722630 h 3774194"/>
                <a:gd name="connsiteX39" fmla="*/ 18488 w 4481649"/>
                <a:gd name="connsiteY39" fmla="*/ 2674792 h 3774194"/>
                <a:gd name="connsiteX40" fmla="*/ 0 w 4481649"/>
                <a:gd name="connsiteY40" fmla="*/ 2645223 h 3774194"/>
                <a:gd name="connsiteX41" fmla="*/ 0 w 4481649"/>
                <a:gd name="connsiteY41" fmla="*/ 2227021 h 3774194"/>
                <a:gd name="connsiteX42" fmla="*/ 25421 w 4481649"/>
                <a:gd name="connsiteY42" fmla="*/ 2260119 h 3774194"/>
                <a:gd name="connsiteX43" fmla="*/ 167979 w 4481649"/>
                <a:gd name="connsiteY43" fmla="*/ 2432922 h 3774194"/>
                <a:gd name="connsiteX44" fmla="*/ 238868 w 4481649"/>
                <a:gd name="connsiteY44" fmla="*/ 2523135 h 3774194"/>
                <a:gd name="connsiteX45" fmla="*/ 272926 w 4481649"/>
                <a:gd name="connsiteY45" fmla="*/ 2567420 h 3774194"/>
                <a:gd name="connsiteX46" fmla="*/ 306290 w 4481649"/>
                <a:gd name="connsiteY46" fmla="*/ 2609797 h 3774194"/>
                <a:gd name="connsiteX47" fmla="*/ 592966 w 4481649"/>
                <a:gd name="connsiteY47" fmla="*/ 2922991 h 3774194"/>
                <a:gd name="connsiteX48" fmla="*/ 745402 w 4481649"/>
                <a:gd name="connsiteY48" fmla="*/ 3063902 h 3774194"/>
                <a:gd name="connsiteX49" fmla="*/ 905033 w 4481649"/>
                <a:gd name="connsiteY49" fmla="*/ 3193806 h 3774194"/>
                <a:gd name="connsiteX50" fmla="*/ 1261644 w 4481649"/>
                <a:gd name="connsiteY50" fmla="*/ 3399280 h 3774194"/>
                <a:gd name="connsiteX51" fmla="*/ 1461138 w 4481649"/>
                <a:gd name="connsiteY51" fmla="*/ 3457343 h 3774194"/>
                <a:gd name="connsiteX52" fmla="*/ 1512268 w 4481649"/>
                <a:gd name="connsiteY52" fmla="*/ 3467570 h 3774194"/>
                <a:gd name="connsiteX53" fmla="*/ 1563832 w 4481649"/>
                <a:gd name="connsiteY53" fmla="*/ 3476149 h 3774194"/>
                <a:gd name="connsiteX54" fmla="*/ 1667912 w 4481649"/>
                <a:gd name="connsiteY54" fmla="*/ 3488455 h 3774194"/>
                <a:gd name="connsiteX55" fmla="*/ 1720255 w 4481649"/>
                <a:gd name="connsiteY55" fmla="*/ 3492441 h 3774194"/>
                <a:gd name="connsiteX56" fmla="*/ 1772771 w 4481649"/>
                <a:gd name="connsiteY56" fmla="*/ 3495215 h 3774194"/>
                <a:gd name="connsiteX57" fmla="*/ 1825462 w 4481649"/>
                <a:gd name="connsiteY57" fmla="*/ 3496428 h 3774194"/>
                <a:gd name="connsiteX58" fmla="*/ 1878238 w 4481649"/>
                <a:gd name="connsiteY58" fmla="*/ 3496167 h 3774194"/>
                <a:gd name="connsiteX59" fmla="*/ 1904671 w 4481649"/>
                <a:gd name="connsiteY59" fmla="*/ 3495907 h 3774194"/>
                <a:gd name="connsiteX60" fmla="*/ 1930149 w 4481649"/>
                <a:gd name="connsiteY60" fmla="*/ 3494782 h 3774194"/>
                <a:gd name="connsiteX61" fmla="*/ 1955541 w 4481649"/>
                <a:gd name="connsiteY61" fmla="*/ 3493482 h 3774194"/>
                <a:gd name="connsiteX62" fmla="*/ 1980846 w 4481649"/>
                <a:gd name="connsiteY62" fmla="*/ 3491401 h 3774194"/>
                <a:gd name="connsiteX63" fmla="*/ 2081199 w 4481649"/>
                <a:gd name="connsiteY63" fmla="*/ 3479010 h 3774194"/>
                <a:gd name="connsiteX64" fmla="*/ 2463462 w 4481649"/>
                <a:gd name="connsiteY64" fmla="*/ 3353524 h 3774194"/>
                <a:gd name="connsiteX65" fmla="*/ 2816606 w 4481649"/>
                <a:gd name="connsiteY65" fmla="*/ 3133490 h 3774194"/>
                <a:gd name="connsiteX66" fmla="*/ 2902227 w 4481649"/>
                <a:gd name="connsiteY66" fmla="*/ 3068842 h 3774194"/>
                <a:gd name="connsiteX67" fmla="*/ 2987849 w 4481649"/>
                <a:gd name="connsiteY67" fmla="*/ 3002026 h 3774194"/>
                <a:gd name="connsiteX68" fmla="*/ 3161258 w 4481649"/>
                <a:gd name="connsiteY68" fmla="*/ 2863368 h 3774194"/>
                <a:gd name="connsiteX69" fmla="*/ 3517696 w 4481649"/>
                <a:gd name="connsiteY69" fmla="*/ 2594978 h 3774194"/>
                <a:gd name="connsiteX70" fmla="*/ 3849781 w 4481649"/>
                <a:gd name="connsiteY70" fmla="*/ 2328061 h 3774194"/>
                <a:gd name="connsiteX71" fmla="*/ 4115313 w 4481649"/>
                <a:gd name="connsiteY71" fmla="*/ 2022147 h 3774194"/>
                <a:gd name="connsiteX72" fmla="*/ 4205786 w 4481649"/>
                <a:gd name="connsiteY72" fmla="*/ 1844318 h 3774194"/>
                <a:gd name="connsiteX73" fmla="*/ 4260902 w 4481649"/>
                <a:gd name="connsiteY73" fmla="*/ 1650024 h 3774194"/>
                <a:gd name="connsiteX74" fmla="*/ 4276155 w 4481649"/>
                <a:gd name="connsiteY74" fmla="*/ 1548110 h 3774194"/>
                <a:gd name="connsiteX75" fmla="*/ 4278669 w 4481649"/>
                <a:gd name="connsiteY75" fmla="*/ 1522285 h 3774194"/>
                <a:gd name="connsiteX76" fmla="*/ 4280575 w 4481649"/>
                <a:gd name="connsiteY76" fmla="*/ 1495940 h 3774194"/>
                <a:gd name="connsiteX77" fmla="*/ 4283348 w 4481649"/>
                <a:gd name="connsiteY77" fmla="*/ 1441517 h 3774194"/>
                <a:gd name="connsiteX78" fmla="*/ 4278582 w 4481649"/>
                <a:gd name="connsiteY78" fmla="*/ 1223910 h 3774194"/>
                <a:gd name="connsiteX79" fmla="*/ 4247990 w 4481649"/>
                <a:gd name="connsiteY79" fmla="*/ 1008990 h 3774194"/>
                <a:gd name="connsiteX80" fmla="*/ 4196080 w 4481649"/>
                <a:gd name="connsiteY80" fmla="*/ 799270 h 3774194"/>
                <a:gd name="connsiteX81" fmla="*/ 4062015 w 4481649"/>
                <a:gd name="connsiteY81" fmla="*/ 392396 h 3774194"/>
                <a:gd name="connsiteX82" fmla="*/ 3970675 w 4481649"/>
                <a:gd name="connsiteY82" fmla="*/ 199228 h 3774194"/>
                <a:gd name="connsiteX83" fmla="*/ 3944070 w 4481649"/>
                <a:gd name="connsiteY83" fmla="*/ 152951 h 3774194"/>
                <a:gd name="connsiteX84" fmla="*/ 3916078 w 4481649"/>
                <a:gd name="connsiteY84" fmla="*/ 107540 h 3774194"/>
                <a:gd name="connsiteX85" fmla="*/ 3886439 w 4481649"/>
                <a:gd name="connsiteY85" fmla="*/ 63170 h 3774194"/>
                <a:gd name="connsiteX86" fmla="*/ 3855502 w 4481649"/>
                <a:gd name="connsiteY86" fmla="*/ 19753 h 3774194"/>
                <a:gd name="connsiteX87" fmla="*/ 143864 w 4481649"/>
                <a:gd name="connsiteY87" fmla="*/ 0 h 3774194"/>
                <a:gd name="connsiteX88" fmla="*/ 437641 w 4481649"/>
                <a:gd name="connsiteY88" fmla="*/ 0 h 3774194"/>
                <a:gd name="connsiteX89" fmla="*/ 429955 w 4481649"/>
                <a:gd name="connsiteY89" fmla="*/ 6407 h 3774194"/>
                <a:gd name="connsiteX90" fmla="*/ 137300 w 4481649"/>
                <a:gd name="connsiteY90" fmla="*/ 320554 h 3774194"/>
                <a:gd name="connsiteX91" fmla="*/ 12931 w 4481649"/>
                <a:gd name="connsiteY91" fmla="*/ 495447 h 3774194"/>
                <a:gd name="connsiteX92" fmla="*/ 0 w 4481649"/>
                <a:gd name="connsiteY92" fmla="*/ 517906 h 3774194"/>
                <a:gd name="connsiteX93" fmla="*/ 0 w 4481649"/>
                <a:gd name="connsiteY93" fmla="*/ 176135 h 3774194"/>
                <a:gd name="connsiteX94" fmla="*/ 125001 w 4481649"/>
                <a:gd name="connsiteY94" fmla="*/ 19820 h 377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481649" h="3774194">
                  <a:moveTo>
                    <a:pt x="3838758" y="0"/>
                  </a:moveTo>
                  <a:lnTo>
                    <a:pt x="4072279" y="0"/>
                  </a:lnTo>
                  <a:lnTo>
                    <a:pt x="4075362" y="4673"/>
                  </a:lnTo>
                  <a:cubicBezTo>
                    <a:pt x="4085761" y="21140"/>
                    <a:pt x="4096420" y="37518"/>
                    <a:pt x="4106646" y="54070"/>
                  </a:cubicBezTo>
                  <a:lnTo>
                    <a:pt x="4136804" y="104160"/>
                  </a:lnTo>
                  <a:cubicBezTo>
                    <a:pt x="4176234" y="171410"/>
                    <a:pt x="4213413" y="239959"/>
                    <a:pt x="4246950" y="310241"/>
                  </a:cubicBezTo>
                  <a:cubicBezTo>
                    <a:pt x="4314200" y="450805"/>
                    <a:pt x="4366023" y="598737"/>
                    <a:pt x="4397741" y="750480"/>
                  </a:cubicBezTo>
                  <a:cubicBezTo>
                    <a:pt x="4413514" y="826396"/>
                    <a:pt x="4424520" y="902917"/>
                    <a:pt x="4433098" y="979526"/>
                  </a:cubicBezTo>
                  <a:cubicBezTo>
                    <a:pt x="4441851" y="1056048"/>
                    <a:pt x="4448872" y="1132484"/>
                    <a:pt x="4456064" y="1208745"/>
                  </a:cubicBezTo>
                  <a:cubicBezTo>
                    <a:pt x="4462910" y="1285094"/>
                    <a:pt x="4468976" y="1361442"/>
                    <a:pt x="4474350" y="1437964"/>
                  </a:cubicBezTo>
                  <a:lnTo>
                    <a:pt x="4478075" y="1495420"/>
                  </a:lnTo>
                  <a:cubicBezTo>
                    <a:pt x="4478769" y="1504867"/>
                    <a:pt x="4479203" y="1515005"/>
                    <a:pt x="4479722" y="1524971"/>
                  </a:cubicBezTo>
                  <a:cubicBezTo>
                    <a:pt x="4480243" y="1534938"/>
                    <a:pt x="4480762" y="1544991"/>
                    <a:pt x="4480936" y="1555043"/>
                  </a:cubicBezTo>
                  <a:cubicBezTo>
                    <a:pt x="4482236" y="1595167"/>
                    <a:pt x="4481802" y="1635638"/>
                    <a:pt x="4479288" y="1676195"/>
                  </a:cubicBezTo>
                  <a:cubicBezTo>
                    <a:pt x="4469929" y="1838512"/>
                    <a:pt x="4426339" y="2002042"/>
                    <a:pt x="4355883" y="2152052"/>
                  </a:cubicBezTo>
                  <a:cubicBezTo>
                    <a:pt x="4285601" y="2302496"/>
                    <a:pt x="4188714" y="2437514"/>
                    <a:pt x="4081600" y="2556153"/>
                  </a:cubicBezTo>
                  <a:cubicBezTo>
                    <a:pt x="4028043" y="2615690"/>
                    <a:pt x="3971801" y="2671500"/>
                    <a:pt x="3914431" y="2724623"/>
                  </a:cubicBezTo>
                  <a:cubicBezTo>
                    <a:pt x="3857061" y="2777747"/>
                    <a:pt x="3798911" y="2828876"/>
                    <a:pt x="3740156" y="2877753"/>
                  </a:cubicBezTo>
                  <a:cubicBezTo>
                    <a:pt x="3622902" y="2975940"/>
                    <a:pt x="3503050" y="3065461"/>
                    <a:pt x="3386143" y="3153683"/>
                  </a:cubicBezTo>
                  <a:lnTo>
                    <a:pt x="3297056" y="3221018"/>
                  </a:lnTo>
                  <a:cubicBezTo>
                    <a:pt x="3266898" y="3243636"/>
                    <a:pt x="3236480" y="3266429"/>
                    <a:pt x="3205542" y="3288787"/>
                  </a:cubicBezTo>
                  <a:cubicBezTo>
                    <a:pt x="3174691" y="3311233"/>
                    <a:pt x="3143492" y="3333591"/>
                    <a:pt x="3111775" y="3355690"/>
                  </a:cubicBezTo>
                  <a:cubicBezTo>
                    <a:pt x="3079970" y="3377615"/>
                    <a:pt x="3047905" y="3399367"/>
                    <a:pt x="3015060" y="3420685"/>
                  </a:cubicBezTo>
                  <a:cubicBezTo>
                    <a:pt x="2949718" y="3463410"/>
                    <a:pt x="2882296" y="3504834"/>
                    <a:pt x="2812014" y="3542705"/>
                  </a:cubicBezTo>
                  <a:cubicBezTo>
                    <a:pt x="2741818" y="3580750"/>
                    <a:pt x="2669196" y="3616108"/>
                    <a:pt x="2593627" y="3646439"/>
                  </a:cubicBezTo>
                  <a:cubicBezTo>
                    <a:pt x="2443183" y="3707968"/>
                    <a:pt x="2281560" y="3749478"/>
                    <a:pt x="2118377" y="3765771"/>
                  </a:cubicBezTo>
                  <a:cubicBezTo>
                    <a:pt x="2077559" y="3769671"/>
                    <a:pt x="2036742" y="3772618"/>
                    <a:pt x="1996011" y="3773484"/>
                  </a:cubicBezTo>
                  <a:lnTo>
                    <a:pt x="1965420" y="3774177"/>
                  </a:lnTo>
                  <a:cubicBezTo>
                    <a:pt x="1955280" y="3774264"/>
                    <a:pt x="1945054" y="3774003"/>
                    <a:pt x="1934915" y="3774003"/>
                  </a:cubicBezTo>
                  <a:lnTo>
                    <a:pt x="1904497" y="3773658"/>
                  </a:lnTo>
                  <a:lnTo>
                    <a:pt x="1874945" y="3772531"/>
                  </a:lnTo>
                  <a:cubicBezTo>
                    <a:pt x="1796257" y="3770017"/>
                    <a:pt x="1717395" y="3763778"/>
                    <a:pt x="1638881" y="3753725"/>
                  </a:cubicBezTo>
                  <a:cubicBezTo>
                    <a:pt x="1560279" y="3744192"/>
                    <a:pt x="1481850" y="3730500"/>
                    <a:pt x="1404288" y="3712301"/>
                  </a:cubicBezTo>
                  <a:cubicBezTo>
                    <a:pt x="1326813" y="3693928"/>
                    <a:pt x="1249944" y="3672177"/>
                    <a:pt x="1173856" y="3647392"/>
                  </a:cubicBezTo>
                  <a:cubicBezTo>
                    <a:pt x="1021938" y="3597388"/>
                    <a:pt x="871755" y="3535165"/>
                    <a:pt x="732751" y="3452230"/>
                  </a:cubicBezTo>
                  <a:cubicBezTo>
                    <a:pt x="593659" y="3369470"/>
                    <a:pt x="469474" y="3264522"/>
                    <a:pt x="360973" y="3148396"/>
                  </a:cubicBezTo>
                  <a:cubicBezTo>
                    <a:pt x="306463" y="3090420"/>
                    <a:pt x="256893" y="3028718"/>
                    <a:pt x="210269" y="2965542"/>
                  </a:cubicBezTo>
                  <a:cubicBezTo>
                    <a:pt x="163905" y="2902105"/>
                    <a:pt x="119795" y="2837716"/>
                    <a:pt x="78631" y="2771940"/>
                  </a:cubicBezTo>
                  <a:cubicBezTo>
                    <a:pt x="68059" y="2755648"/>
                    <a:pt x="58093" y="2739095"/>
                    <a:pt x="47866" y="2722630"/>
                  </a:cubicBezTo>
                  <a:lnTo>
                    <a:pt x="18488" y="2674792"/>
                  </a:lnTo>
                  <a:lnTo>
                    <a:pt x="0" y="2645223"/>
                  </a:lnTo>
                  <a:lnTo>
                    <a:pt x="0" y="2227021"/>
                  </a:lnTo>
                  <a:lnTo>
                    <a:pt x="25421" y="2260119"/>
                  </a:lnTo>
                  <a:cubicBezTo>
                    <a:pt x="71871" y="2316968"/>
                    <a:pt x="120401" y="2373818"/>
                    <a:pt x="167979" y="2432922"/>
                  </a:cubicBezTo>
                  <a:cubicBezTo>
                    <a:pt x="191810" y="2462385"/>
                    <a:pt x="215382" y="2492545"/>
                    <a:pt x="238868" y="2523135"/>
                  </a:cubicBezTo>
                  <a:lnTo>
                    <a:pt x="272926" y="2567420"/>
                  </a:lnTo>
                  <a:cubicBezTo>
                    <a:pt x="284104" y="2581545"/>
                    <a:pt x="294765" y="2596017"/>
                    <a:pt x="306290" y="2609797"/>
                  </a:cubicBezTo>
                  <a:cubicBezTo>
                    <a:pt x="396245" y="2721936"/>
                    <a:pt x="493826" y="2825149"/>
                    <a:pt x="592966" y="2922991"/>
                  </a:cubicBezTo>
                  <a:cubicBezTo>
                    <a:pt x="642796" y="2971695"/>
                    <a:pt x="693493" y="3018751"/>
                    <a:pt x="745402" y="3063902"/>
                  </a:cubicBezTo>
                  <a:cubicBezTo>
                    <a:pt x="797312" y="3109052"/>
                    <a:pt x="850176" y="3152729"/>
                    <a:pt x="905033" y="3193806"/>
                  </a:cubicBezTo>
                  <a:cubicBezTo>
                    <a:pt x="1014313" y="3276135"/>
                    <a:pt x="1132171" y="3349710"/>
                    <a:pt x="1261644" y="3399280"/>
                  </a:cubicBezTo>
                  <a:cubicBezTo>
                    <a:pt x="1326206" y="3424066"/>
                    <a:pt x="1393108" y="3443044"/>
                    <a:pt x="1461138" y="3457343"/>
                  </a:cubicBezTo>
                  <a:cubicBezTo>
                    <a:pt x="1478210" y="3460723"/>
                    <a:pt x="1495109" y="3464623"/>
                    <a:pt x="1512268" y="3467570"/>
                  </a:cubicBezTo>
                  <a:lnTo>
                    <a:pt x="1563832" y="3476149"/>
                  </a:lnTo>
                  <a:cubicBezTo>
                    <a:pt x="1598409" y="3480742"/>
                    <a:pt x="1632988" y="3485595"/>
                    <a:pt x="1667912" y="3488455"/>
                  </a:cubicBezTo>
                  <a:cubicBezTo>
                    <a:pt x="1685330" y="3490101"/>
                    <a:pt x="1702749" y="3491661"/>
                    <a:pt x="1720255" y="3492441"/>
                  </a:cubicBezTo>
                  <a:cubicBezTo>
                    <a:pt x="1737760" y="3493309"/>
                    <a:pt x="1755180" y="3494695"/>
                    <a:pt x="1772771" y="3495215"/>
                  </a:cubicBezTo>
                  <a:lnTo>
                    <a:pt x="1825462" y="3496428"/>
                  </a:lnTo>
                  <a:cubicBezTo>
                    <a:pt x="1842968" y="3496862"/>
                    <a:pt x="1860646" y="3496254"/>
                    <a:pt x="1878238" y="3496167"/>
                  </a:cubicBezTo>
                  <a:lnTo>
                    <a:pt x="1904671" y="3495907"/>
                  </a:lnTo>
                  <a:cubicBezTo>
                    <a:pt x="1913250" y="3495648"/>
                    <a:pt x="1921656" y="3495128"/>
                    <a:pt x="1930149" y="3494782"/>
                  </a:cubicBezTo>
                  <a:cubicBezTo>
                    <a:pt x="1938642" y="3494348"/>
                    <a:pt x="1947135" y="3494088"/>
                    <a:pt x="1955541" y="3493482"/>
                  </a:cubicBezTo>
                  <a:lnTo>
                    <a:pt x="1980846" y="3491401"/>
                  </a:lnTo>
                  <a:cubicBezTo>
                    <a:pt x="2014556" y="3488716"/>
                    <a:pt x="2048009" y="3484208"/>
                    <a:pt x="2081199" y="3479010"/>
                  </a:cubicBezTo>
                  <a:cubicBezTo>
                    <a:pt x="2214051" y="3456996"/>
                    <a:pt x="2341789" y="3413926"/>
                    <a:pt x="2463462" y="3353524"/>
                  </a:cubicBezTo>
                  <a:cubicBezTo>
                    <a:pt x="2585568" y="3293814"/>
                    <a:pt x="2701781" y="3217378"/>
                    <a:pt x="2816606" y="3133490"/>
                  </a:cubicBezTo>
                  <a:cubicBezTo>
                    <a:pt x="2845291" y="3112605"/>
                    <a:pt x="2873803" y="3090853"/>
                    <a:pt x="2902227" y="3068842"/>
                  </a:cubicBezTo>
                  <a:cubicBezTo>
                    <a:pt x="2930826" y="3046917"/>
                    <a:pt x="2959337" y="3024644"/>
                    <a:pt x="2987849" y="3002026"/>
                  </a:cubicBezTo>
                  <a:lnTo>
                    <a:pt x="3161258" y="2863368"/>
                  </a:lnTo>
                  <a:cubicBezTo>
                    <a:pt x="3280244" y="2768994"/>
                    <a:pt x="3400357" y="2681119"/>
                    <a:pt x="3517696" y="2594978"/>
                  </a:cubicBezTo>
                  <a:cubicBezTo>
                    <a:pt x="3634949" y="2508836"/>
                    <a:pt x="3747781" y="2421829"/>
                    <a:pt x="3849781" y="2328061"/>
                  </a:cubicBezTo>
                  <a:cubicBezTo>
                    <a:pt x="3951782" y="2234467"/>
                    <a:pt x="4043903" y="2134719"/>
                    <a:pt x="4115313" y="2022147"/>
                  </a:cubicBezTo>
                  <a:cubicBezTo>
                    <a:pt x="4151016" y="1965904"/>
                    <a:pt x="4181521" y="1906627"/>
                    <a:pt x="4205786" y="1844318"/>
                  </a:cubicBezTo>
                  <a:cubicBezTo>
                    <a:pt x="4230225" y="1782095"/>
                    <a:pt x="4247817" y="1716926"/>
                    <a:pt x="4260902" y="1650024"/>
                  </a:cubicBezTo>
                  <a:cubicBezTo>
                    <a:pt x="4267402" y="1616572"/>
                    <a:pt x="4272602" y="1582515"/>
                    <a:pt x="4276155" y="1548110"/>
                  </a:cubicBezTo>
                  <a:cubicBezTo>
                    <a:pt x="4277195" y="1539531"/>
                    <a:pt x="4277889" y="1530864"/>
                    <a:pt x="4278669" y="1522285"/>
                  </a:cubicBezTo>
                  <a:cubicBezTo>
                    <a:pt x="4279361" y="1513618"/>
                    <a:pt x="4280229" y="1505126"/>
                    <a:pt x="4280575" y="1495940"/>
                  </a:cubicBezTo>
                  <a:lnTo>
                    <a:pt x="4283348" y="1441517"/>
                  </a:lnTo>
                  <a:cubicBezTo>
                    <a:pt x="4285861" y="1368895"/>
                    <a:pt x="4284301" y="1296186"/>
                    <a:pt x="4278582" y="1223910"/>
                  </a:cubicBezTo>
                  <a:cubicBezTo>
                    <a:pt x="4273036" y="1151549"/>
                    <a:pt x="4262376" y="1079793"/>
                    <a:pt x="4247990" y="1008990"/>
                  </a:cubicBezTo>
                  <a:cubicBezTo>
                    <a:pt x="4233431" y="938189"/>
                    <a:pt x="4215232" y="868339"/>
                    <a:pt x="4196080" y="799270"/>
                  </a:cubicBezTo>
                  <a:cubicBezTo>
                    <a:pt x="4157862" y="661046"/>
                    <a:pt x="4115658" y="524642"/>
                    <a:pt x="4062015" y="392396"/>
                  </a:cubicBezTo>
                  <a:cubicBezTo>
                    <a:pt x="4035151" y="326360"/>
                    <a:pt x="4005165" y="261537"/>
                    <a:pt x="3970675" y="199228"/>
                  </a:cubicBezTo>
                  <a:cubicBezTo>
                    <a:pt x="3962269" y="183543"/>
                    <a:pt x="3952995" y="168290"/>
                    <a:pt x="3944070" y="152951"/>
                  </a:cubicBezTo>
                  <a:cubicBezTo>
                    <a:pt x="3934883" y="137699"/>
                    <a:pt x="3925350" y="122706"/>
                    <a:pt x="3916078" y="107540"/>
                  </a:cubicBezTo>
                  <a:lnTo>
                    <a:pt x="3886439" y="63170"/>
                  </a:lnTo>
                  <a:lnTo>
                    <a:pt x="3855502" y="19753"/>
                  </a:lnTo>
                  <a:close/>
                  <a:moveTo>
                    <a:pt x="143864" y="0"/>
                  </a:moveTo>
                  <a:lnTo>
                    <a:pt x="437641" y="0"/>
                  </a:lnTo>
                  <a:lnTo>
                    <a:pt x="429955" y="6407"/>
                  </a:lnTo>
                  <a:cubicBezTo>
                    <a:pt x="323796" y="102687"/>
                    <a:pt x="225436" y="207721"/>
                    <a:pt x="137300" y="320554"/>
                  </a:cubicBezTo>
                  <a:cubicBezTo>
                    <a:pt x="93146" y="376884"/>
                    <a:pt x="51592" y="435250"/>
                    <a:pt x="12931" y="495447"/>
                  </a:cubicBezTo>
                  <a:lnTo>
                    <a:pt x="0" y="517906"/>
                  </a:lnTo>
                  <a:lnTo>
                    <a:pt x="0" y="176135"/>
                  </a:lnTo>
                  <a:lnTo>
                    <a:pt x="125001" y="1982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F5A22C1F-1C9F-4DFC-AD2E-4BF0D7713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3491469 w 4452858"/>
                <a:gd name="connsiteY0" fmla="*/ 0 h 3729027"/>
                <a:gd name="connsiteX1" fmla="*/ 4038310 w 4452858"/>
                <a:gd name="connsiteY1" fmla="*/ 0 h 3729027"/>
                <a:gd name="connsiteX2" fmla="*/ 4126393 w 4452858"/>
                <a:gd name="connsiteY2" fmla="*/ 144253 h 3729027"/>
                <a:gd name="connsiteX3" fmla="*/ 4452858 w 4452858"/>
                <a:gd name="connsiteY3" fmla="*/ 1509806 h 3729027"/>
                <a:gd name="connsiteX4" fmla="*/ 3318809 w 4452858"/>
                <a:gd name="connsiteY4" fmla="*/ 3104286 h 3729027"/>
                <a:gd name="connsiteX5" fmla="*/ 1929716 w 4452858"/>
                <a:gd name="connsiteY5" fmla="*/ 3729027 h 3729027"/>
                <a:gd name="connsiteX6" fmla="*/ 92844 w 4452858"/>
                <a:gd name="connsiteY6" fmla="*/ 2672799 h 3729027"/>
                <a:gd name="connsiteX7" fmla="*/ 0 w 4452858"/>
                <a:gd name="connsiteY7" fmla="*/ 2540909 h 3729027"/>
                <a:gd name="connsiteX8" fmla="*/ 0 w 4452858"/>
                <a:gd name="connsiteY8" fmla="*/ 1684718 h 3729027"/>
                <a:gd name="connsiteX9" fmla="*/ 380 w 4452858"/>
                <a:gd name="connsiteY9" fmla="*/ 1686965 h 3729027"/>
                <a:gd name="connsiteX10" fmla="*/ 293898 w 4452858"/>
                <a:gd name="connsiteY10" fmla="*/ 2207948 h 3729027"/>
                <a:gd name="connsiteX11" fmla="*/ 451448 w 4452858"/>
                <a:gd name="connsiteY11" fmla="*/ 2429541 h 3729027"/>
                <a:gd name="connsiteX12" fmla="*/ 1929803 w 4452858"/>
                <a:gd name="connsiteY12" fmla="*/ 3295720 h 3729027"/>
                <a:gd name="connsiteX13" fmla="*/ 3052066 w 4452858"/>
                <a:gd name="connsiteY13" fmla="*/ 2762840 h 3729027"/>
                <a:gd name="connsiteX14" fmla="*/ 3188643 w 4452858"/>
                <a:gd name="connsiteY14" fmla="*/ 2657026 h 3729027"/>
                <a:gd name="connsiteX15" fmla="*/ 3809831 w 4452858"/>
                <a:gd name="connsiteY15" fmla="*/ 2103868 h 3729027"/>
                <a:gd name="connsiteX16" fmla="*/ 4019638 w 4452858"/>
                <a:gd name="connsiteY16" fmla="*/ 1509806 h 3729027"/>
                <a:gd name="connsiteX17" fmla="*/ 3548634 w 4452858"/>
                <a:gd name="connsiteY17" fmla="*/ 61263 h 3729027"/>
                <a:gd name="connsiteX18" fmla="*/ 185138 w 4452858"/>
                <a:gd name="connsiteY18" fmla="*/ 0 h 3729027"/>
                <a:gd name="connsiteX19" fmla="*/ 834013 w 4452858"/>
                <a:gd name="connsiteY19" fmla="*/ 0 h 3729027"/>
                <a:gd name="connsiteX20" fmla="*/ 691153 w 4452858"/>
                <a:gd name="connsiteY20" fmla="*/ 111873 h 3729027"/>
                <a:gd name="connsiteX21" fmla="*/ 170145 w 4452858"/>
                <a:gd name="connsiteY21" fmla="*/ 757933 h 3729027"/>
                <a:gd name="connsiteX22" fmla="*/ 28693 w 4452858"/>
                <a:gd name="connsiteY22" fmla="*/ 1128897 h 3729027"/>
                <a:gd name="connsiteX23" fmla="*/ 0 w 4452858"/>
                <a:gd name="connsiteY23" fmla="*/ 1281783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3491469" y="0"/>
                  </a:move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1684718"/>
                  </a:lnTo>
                  <a:lnTo>
                    <a:pt x="380" y="1686965"/>
                  </a:lnTo>
                  <a:cubicBezTo>
                    <a:pt x="38821" y="1851705"/>
                    <a:pt x="135502" y="1990731"/>
                    <a:pt x="293898" y="2207948"/>
                  </a:cubicBezTo>
                  <a:cubicBezTo>
                    <a:pt x="344854" y="2277797"/>
                    <a:pt x="397545" y="2350072"/>
                    <a:pt x="451448" y="2429541"/>
                  </a:cubicBezTo>
                  <a:cubicBezTo>
                    <a:pt x="863349" y="3036689"/>
                    <a:pt x="1305494" y="3295720"/>
                    <a:pt x="1929803" y="3295720"/>
                  </a:cubicBezTo>
                  <a:cubicBezTo>
                    <a:pt x="2339537" y="3295720"/>
                    <a:pt x="2640164" y="3084700"/>
                    <a:pt x="3052066" y="2762840"/>
                  </a:cubicBezTo>
                  <a:cubicBezTo>
                    <a:pt x="3098083" y="2726876"/>
                    <a:pt x="3144100" y="2691345"/>
                    <a:pt x="3188643" y="2657026"/>
                  </a:cubicBezTo>
                  <a:cubicBezTo>
                    <a:pt x="3430081" y="2470792"/>
                    <a:pt x="3658087" y="2294870"/>
                    <a:pt x="3809831" y="2103868"/>
                  </a:cubicBezTo>
                  <a:cubicBezTo>
                    <a:pt x="3954901" y="1921273"/>
                    <a:pt x="4019638" y="1738071"/>
                    <a:pt x="4019638" y="1509806"/>
                  </a:cubicBezTo>
                  <a:cubicBezTo>
                    <a:pt x="4019638" y="937667"/>
                    <a:pt x="3852382" y="423246"/>
                    <a:pt x="3548634" y="61263"/>
                  </a:cubicBezTo>
                  <a:close/>
                  <a:moveTo>
                    <a:pt x="185138" y="0"/>
                  </a:moveTo>
                  <a:lnTo>
                    <a:pt x="834013" y="0"/>
                  </a:lnTo>
                  <a:lnTo>
                    <a:pt x="691153" y="111873"/>
                  </a:lnTo>
                  <a:cubicBezTo>
                    <a:pt x="468086" y="302962"/>
                    <a:pt x="292771" y="520394"/>
                    <a:pt x="170145" y="757933"/>
                  </a:cubicBezTo>
                  <a:cubicBezTo>
                    <a:pt x="107489" y="879345"/>
                    <a:pt x="60259" y="1003292"/>
                    <a:pt x="28693" y="1128897"/>
                  </a:cubicBezTo>
                  <a:lnTo>
                    <a:pt x="0" y="1281783"/>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44BBFF0F-32AB-4101-8F9E-5FB2BDAD4C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185138 w 4452858"/>
                <a:gd name="connsiteY0" fmla="*/ 0 h 3729027"/>
                <a:gd name="connsiteX1" fmla="*/ 986505 w 4452858"/>
                <a:gd name="connsiteY1" fmla="*/ 0 h 3729027"/>
                <a:gd name="connsiteX2" fmla="*/ 913397 w 4452858"/>
                <a:gd name="connsiteY2" fmla="*/ 47750 h 3729027"/>
                <a:gd name="connsiteX3" fmla="*/ 747482 w 4452858"/>
                <a:gd name="connsiteY3" fmla="*/ 177649 h 3729027"/>
                <a:gd name="connsiteX4" fmla="*/ 247101 w 4452858"/>
                <a:gd name="connsiteY4" fmla="*/ 797624 h 3729027"/>
                <a:gd name="connsiteX5" fmla="*/ 67798 w 4452858"/>
                <a:gd name="connsiteY5" fmla="*/ 1509806 h 3729027"/>
                <a:gd name="connsiteX6" fmla="*/ 363833 w 4452858"/>
                <a:gd name="connsiteY6" fmla="*/ 2156904 h 3729027"/>
                <a:gd name="connsiteX7" fmla="*/ 523117 w 4452858"/>
                <a:gd name="connsiteY7" fmla="*/ 2380924 h 3729027"/>
                <a:gd name="connsiteX8" fmla="*/ 1130785 w 4452858"/>
                <a:gd name="connsiteY8" fmla="*/ 3001246 h 3729027"/>
                <a:gd name="connsiteX9" fmla="*/ 1929716 w 4452858"/>
                <a:gd name="connsiteY9" fmla="*/ 3209058 h 3729027"/>
                <a:gd name="connsiteX10" fmla="*/ 2443616 w 4452858"/>
                <a:gd name="connsiteY10" fmla="*/ 3076727 h 3729027"/>
                <a:gd name="connsiteX11" fmla="*/ 2998596 w 4452858"/>
                <a:gd name="connsiteY11" fmla="*/ 2694637 h 3729027"/>
                <a:gd name="connsiteX12" fmla="*/ 3135607 w 4452858"/>
                <a:gd name="connsiteY12" fmla="*/ 2588478 h 3729027"/>
                <a:gd name="connsiteX13" fmla="*/ 3741889 w 4452858"/>
                <a:gd name="connsiteY13" fmla="*/ 2049965 h 3729027"/>
                <a:gd name="connsiteX14" fmla="*/ 3932891 w 4452858"/>
                <a:gd name="connsiteY14" fmla="*/ 1509806 h 3729027"/>
                <a:gd name="connsiteX15" fmla="*/ 3482165 w 4452858"/>
                <a:gd name="connsiteY15" fmla="*/ 116986 h 3729027"/>
                <a:gd name="connsiteX16" fmla="*/ 3373043 w 4452858"/>
                <a:gd name="connsiteY16" fmla="*/ 0 h 3729027"/>
                <a:gd name="connsiteX17" fmla="*/ 4038310 w 4452858"/>
                <a:gd name="connsiteY17" fmla="*/ 0 h 3729027"/>
                <a:gd name="connsiteX18" fmla="*/ 4126393 w 4452858"/>
                <a:gd name="connsiteY18" fmla="*/ 144253 h 3729027"/>
                <a:gd name="connsiteX19" fmla="*/ 4452858 w 4452858"/>
                <a:gd name="connsiteY19" fmla="*/ 1509806 h 3729027"/>
                <a:gd name="connsiteX20" fmla="*/ 3318809 w 4452858"/>
                <a:gd name="connsiteY20" fmla="*/ 3104286 h 3729027"/>
                <a:gd name="connsiteX21" fmla="*/ 1929716 w 4452858"/>
                <a:gd name="connsiteY21" fmla="*/ 3729027 h 3729027"/>
                <a:gd name="connsiteX22" fmla="*/ 92844 w 4452858"/>
                <a:gd name="connsiteY22" fmla="*/ 2672799 h 3729027"/>
                <a:gd name="connsiteX23" fmla="*/ 0 w 4452858"/>
                <a:gd name="connsiteY23" fmla="*/ 2540909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185138" y="0"/>
                  </a:moveTo>
                  <a:lnTo>
                    <a:pt x="986505" y="0"/>
                  </a:lnTo>
                  <a:lnTo>
                    <a:pt x="913397" y="47750"/>
                  </a:lnTo>
                  <a:cubicBezTo>
                    <a:pt x="855880" y="88897"/>
                    <a:pt x="800433" y="132282"/>
                    <a:pt x="747482" y="177649"/>
                  </a:cubicBezTo>
                  <a:cubicBezTo>
                    <a:pt x="535943" y="358858"/>
                    <a:pt x="362967" y="573258"/>
                    <a:pt x="247101" y="797624"/>
                  </a:cubicBezTo>
                  <a:cubicBezTo>
                    <a:pt x="128115" y="1028056"/>
                    <a:pt x="67798" y="1267673"/>
                    <a:pt x="67798" y="1509806"/>
                  </a:cubicBezTo>
                  <a:cubicBezTo>
                    <a:pt x="67798" y="1741191"/>
                    <a:pt x="158533" y="1875430"/>
                    <a:pt x="363833" y="2156904"/>
                  </a:cubicBezTo>
                  <a:cubicBezTo>
                    <a:pt x="415223" y="2227360"/>
                    <a:pt x="468346" y="2300242"/>
                    <a:pt x="523117" y="2380924"/>
                  </a:cubicBezTo>
                  <a:cubicBezTo>
                    <a:pt x="716804" y="2666387"/>
                    <a:pt x="915519" y="2869346"/>
                    <a:pt x="1130785" y="3001246"/>
                  </a:cubicBezTo>
                  <a:cubicBezTo>
                    <a:pt x="1358964" y="3141116"/>
                    <a:pt x="1620335" y="3209058"/>
                    <a:pt x="1929716" y="3209058"/>
                  </a:cubicBezTo>
                  <a:cubicBezTo>
                    <a:pt x="2105291" y="3209058"/>
                    <a:pt x="2268560" y="3167028"/>
                    <a:pt x="2443616" y="3076727"/>
                  </a:cubicBezTo>
                  <a:cubicBezTo>
                    <a:pt x="2623352" y="2984000"/>
                    <a:pt x="2801267" y="2848808"/>
                    <a:pt x="2998596" y="2694637"/>
                  </a:cubicBezTo>
                  <a:cubicBezTo>
                    <a:pt x="3044873" y="2658500"/>
                    <a:pt x="3090975" y="2622883"/>
                    <a:pt x="3135607" y="2588478"/>
                  </a:cubicBezTo>
                  <a:cubicBezTo>
                    <a:pt x="3372711" y="2405536"/>
                    <a:pt x="3596645" y="2232733"/>
                    <a:pt x="3741889" y="2049965"/>
                  </a:cubicBezTo>
                  <a:cubicBezTo>
                    <a:pt x="3875781" y="1881496"/>
                    <a:pt x="3932891" y="1719959"/>
                    <a:pt x="3932891" y="1509806"/>
                  </a:cubicBezTo>
                  <a:cubicBezTo>
                    <a:pt x="3932891" y="958034"/>
                    <a:pt x="3772827" y="463371"/>
                    <a:pt x="3482165" y="116986"/>
                  </a:cubicBezTo>
                  <a:lnTo>
                    <a:pt x="3373043" y="0"/>
                  </a:ln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9" name="Freeform: Shape 18">
              <a:extLst>
                <a:ext uri="{FF2B5EF4-FFF2-40B4-BE49-F238E27FC236}">
                  <a16:creationId xmlns:a16="http://schemas.microsoft.com/office/drawing/2014/main" id="{3F8E6D8D-90E6-4613-AA16-1E08EDD25E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656944" cy="4026189"/>
            </a:xfrm>
            <a:custGeom>
              <a:avLst/>
              <a:gdLst>
                <a:gd name="connsiteX0" fmla="*/ 1945140 w 4656944"/>
                <a:gd name="connsiteY0" fmla="*/ 3991264 h 4026189"/>
                <a:gd name="connsiteX1" fmla="*/ 1959526 w 4656944"/>
                <a:gd name="connsiteY1" fmla="*/ 3991438 h 4026189"/>
                <a:gd name="connsiteX2" fmla="*/ 1972179 w 4656944"/>
                <a:gd name="connsiteY2" fmla="*/ 3991351 h 4026189"/>
                <a:gd name="connsiteX3" fmla="*/ 1945140 w 4656944"/>
                <a:gd name="connsiteY3" fmla="*/ 3991264 h 4026189"/>
                <a:gd name="connsiteX4" fmla="*/ 3966403 w 4656944"/>
                <a:gd name="connsiteY4" fmla="*/ 0 h 4026189"/>
                <a:gd name="connsiteX5" fmla="*/ 4231031 w 4656944"/>
                <a:gd name="connsiteY5" fmla="*/ 0 h 4026189"/>
                <a:gd name="connsiteX6" fmla="*/ 4309866 w 4656944"/>
                <a:gd name="connsiteY6" fmla="*/ 126953 h 4026189"/>
                <a:gd name="connsiteX7" fmla="*/ 4656944 w 4656944"/>
                <a:gd name="connsiteY7" fmla="*/ 1425485 h 4026189"/>
                <a:gd name="connsiteX8" fmla="*/ 4452596 w 4656944"/>
                <a:gd name="connsiteY8" fmla="*/ 2437688 h 4026189"/>
                <a:gd name="connsiteX9" fmla="*/ 3895452 w 4656944"/>
                <a:gd name="connsiteY9" fmla="*/ 3264090 h 4026189"/>
                <a:gd name="connsiteX10" fmla="*/ 3069051 w 4656944"/>
                <a:gd name="connsiteY10" fmla="*/ 3821235 h 4026189"/>
                <a:gd name="connsiteX11" fmla="*/ 2057107 w 4656944"/>
                <a:gd name="connsiteY11" fmla="*/ 4025583 h 4026189"/>
                <a:gd name="connsiteX12" fmla="*/ 2036916 w 4656944"/>
                <a:gd name="connsiteY12" fmla="*/ 4025322 h 4026189"/>
                <a:gd name="connsiteX13" fmla="*/ 2027036 w 4656944"/>
                <a:gd name="connsiteY13" fmla="*/ 4025149 h 4026189"/>
                <a:gd name="connsiteX14" fmla="*/ 2005458 w 4656944"/>
                <a:gd name="connsiteY14" fmla="*/ 4025928 h 4026189"/>
                <a:gd name="connsiteX15" fmla="*/ 2004937 w 4656944"/>
                <a:gd name="connsiteY15" fmla="*/ 4025928 h 4026189"/>
                <a:gd name="connsiteX16" fmla="*/ 2004418 w 4656944"/>
                <a:gd name="connsiteY16" fmla="*/ 4025928 h 4026189"/>
                <a:gd name="connsiteX17" fmla="*/ 1972700 w 4656944"/>
                <a:gd name="connsiteY17" fmla="*/ 4026102 h 4026189"/>
                <a:gd name="connsiteX18" fmla="*/ 1959526 w 4656944"/>
                <a:gd name="connsiteY18" fmla="*/ 4026189 h 4026189"/>
                <a:gd name="connsiteX19" fmla="*/ 1919922 w 4656944"/>
                <a:gd name="connsiteY19" fmla="*/ 4025583 h 4026189"/>
                <a:gd name="connsiteX20" fmla="*/ 1908656 w 4656944"/>
                <a:gd name="connsiteY20" fmla="*/ 4025322 h 4026189"/>
                <a:gd name="connsiteX21" fmla="*/ 1799030 w 4656944"/>
                <a:gd name="connsiteY21" fmla="*/ 4020902 h 4026189"/>
                <a:gd name="connsiteX22" fmla="*/ 1782305 w 4656944"/>
                <a:gd name="connsiteY22" fmla="*/ 4020036 h 4026189"/>
                <a:gd name="connsiteX23" fmla="*/ 1781784 w 4656944"/>
                <a:gd name="connsiteY23" fmla="*/ 4020036 h 4026189"/>
                <a:gd name="connsiteX24" fmla="*/ 1781265 w 4656944"/>
                <a:gd name="connsiteY24" fmla="*/ 4019949 h 4026189"/>
                <a:gd name="connsiteX25" fmla="*/ 1765839 w 4656944"/>
                <a:gd name="connsiteY25" fmla="*/ 4018649 h 4026189"/>
                <a:gd name="connsiteX26" fmla="*/ 1655000 w 4656944"/>
                <a:gd name="connsiteY26" fmla="*/ 4007816 h 4026189"/>
                <a:gd name="connsiteX27" fmla="*/ 1402382 w 4656944"/>
                <a:gd name="connsiteY27" fmla="*/ 3964573 h 4026189"/>
                <a:gd name="connsiteX28" fmla="*/ 1154617 w 4656944"/>
                <a:gd name="connsiteY28" fmla="*/ 3889696 h 4026189"/>
                <a:gd name="connsiteX29" fmla="*/ 918639 w 4656944"/>
                <a:gd name="connsiteY29" fmla="*/ 3780850 h 4026189"/>
                <a:gd name="connsiteX30" fmla="*/ 741589 w 4656944"/>
                <a:gd name="connsiteY30" fmla="*/ 3668278 h 4026189"/>
                <a:gd name="connsiteX31" fmla="*/ 103549 w 4656944"/>
                <a:gd name="connsiteY31" fmla="*/ 3140728 h 4026189"/>
                <a:gd name="connsiteX32" fmla="*/ 0 w 4656944"/>
                <a:gd name="connsiteY32" fmla="*/ 3015106 h 4026189"/>
                <a:gd name="connsiteX33" fmla="*/ 0 w 4656944"/>
                <a:gd name="connsiteY33" fmla="*/ 2484097 h 4026189"/>
                <a:gd name="connsiteX34" fmla="*/ 17188 w 4656944"/>
                <a:gd name="connsiteY34" fmla="*/ 2506324 h 4026189"/>
                <a:gd name="connsiteX35" fmla="*/ 75252 w 4656944"/>
                <a:gd name="connsiteY35" fmla="*/ 2580765 h 4026189"/>
                <a:gd name="connsiteX36" fmla="*/ 148653 w 4656944"/>
                <a:gd name="connsiteY36" fmla="*/ 2676699 h 4026189"/>
                <a:gd name="connsiteX37" fmla="*/ 186177 w 4656944"/>
                <a:gd name="connsiteY37" fmla="*/ 2727656 h 4026189"/>
                <a:gd name="connsiteX38" fmla="*/ 219802 w 4656944"/>
                <a:gd name="connsiteY38" fmla="*/ 2773414 h 4026189"/>
                <a:gd name="connsiteX39" fmla="*/ 219975 w 4656944"/>
                <a:gd name="connsiteY39" fmla="*/ 2773586 h 4026189"/>
                <a:gd name="connsiteX40" fmla="*/ 220149 w 4656944"/>
                <a:gd name="connsiteY40" fmla="*/ 2773760 h 4026189"/>
                <a:gd name="connsiteX41" fmla="*/ 278992 w 4656944"/>
                <a:gd name="connsiteY41" fmla="*/ 2851322 h 4026189"/>
                <a:gd name="connsiteX42" fmla="*/ 290344 w 4656944"/>
                <a:gd name="connsiteY42" fmla="*/ 2865967 h 4026189"/>
                <a:gd name="connsiteX43" fmla="*/ 296065 w 4656944"/>
                <a:gd name="connsiteY43" fmla="*/ 2873075 h 4026189"/>
                <a:gd name="connsiteX44" fmla="*/ 363834 w 4656944"/>
                <a:gd name="connsiteY44" fmla="*/ 2955229 h 4026189"/>
                <a:gd name="connsiteX45" fmla="*/ 519304 w 4656944"/>
                <a:gd name="connsiteY45" fmla="*/ 3123178 h 4026189"/>
                <a:gd name="connsiteX46" fmla="*/ 867075 w 4656944"/>
                <a:gd name="connsiteY46" fmla="*/ 3402488 h 4026189"/>
                <a:gd name="connsiteX47" fmla="*/ 1058596 w 4656944"/>
                <a:gd name="connsiteY47" fmla="*/ 3507088 h 4026189"/>
                <a:gd name="connsiteX48" fmla="*/ 1058770 w 4656944"/>
                <a:gd name="connsiteY48" fmla="*/ 3507175 h 4026189"/>
                <a:gd name="connsiteX49" fmla="*/ 1058943 w 4656944"/>
                <a:gd name="connsiteY49" fmla="*/ 3507262 h 4026189"/>
                <a:gd name="connsiteX50" fmla="*/ 1261123 w 4656944"/>
                <a:gd name="connsiteY50" fmla="*/ 3586297 h 4026189"/>
                <a:gd name="connsiteX51" fmla="*/ 1472230 w 4656944"/>
                <a:gd name="connsiteY51" fmla="*/ 3640980 h 4026189"/>
                <a:gd name="connsiteX52" fmla="*/ 1579344 w 4656944"/>
                <a:gd name="connsiteY52" fmla="*/ 3659005 h 4026189"/>
                <a:gd name="connsiteX53" fmla="*/ 1686890 w 4656944"/>
                <a:gd name="connsiteY53" fmla="*/ 3671225 h 4026189"/>
                <a:gd name="connsiteX54" fmla="*/ 1909524 w 4656944"/>
                <a:gd name="connsiteY54" fmla="*/ 3680931 h 4026189"/>
                <a:gd name="connsiteX55" fmla="*/ 1920703 w 4656944"/>
                <a:gd name="connsiteY55" fmla="*/ 3680931 h 4026189"/>
                <a:gd name="connsiteX56" fmla="*/ 1935434 w 4656944"/>
                <a:gd name="connsiteY56" fmla="*/ 3681018 h 4026189"/>
                <a:gd name="connsiteX57" fmla="*/ 1964120 w 4656944"/>
                <a:gd name="connsiteY57" fmla="*/ 3680584 h 4026189"/>
                <a:gd name="connsiteX58" fmla="*/ 1964379 w 4656944"/>
                <a:gd name="connsiteY58" fmla="*/ 3680584 h 4026189"/>
                <a:gd name="connsiteX59" fmla="*/ 1964639 w 4656944"/>
                <a:gd name="connsiteY59" fmla="*/ 3680584 h 4026189"/>
                <a:gd name="connsiteX60" fmla="*/ 1991591 w 4656944"/>
                <a:gd name="connsiteY60" fmla="*/ 3679891 h 4026189"/>
                <a:gd name="connsiteX61" fmla="*/ 2018717 w 4656944"/>
                <a:gd name="connsiteY61" fmla="*/ 3678503 h 4026189"/>
                <a:gd name="connsiteX62" fmla="*/ 2124963 w 4656944"/>
                <a:gd name="connsiteY62" fmla="*/ 3669231 h 4026189"/>
                <a:gd name="connsiteX63" fmla="*/ 2535738 w 4656944"/>
                <a:gd name="connsiteY63" fmla="*/ 3558218 h 4026189"/>
                <a:gd name="connsiteX64" fmla="*/ 2730812 w 4656944"/>
                <a:gd name="connsiteY64" fmla="*/ 3461503 h 4026189"/>
                <a:gd name="connsiteX65" fmla="*/ 2920080 w 4656944"/>
                <a:gd name="connsiteY65" fmla="*/ 3343298 h 4026189"/>
                <a:gd name="connsiteX66" fmla="*/ 3105101 w 4656944"/>
                <a:gd name="connsiteY66" fmla="*/ 3208887 h 4026189"/>
                <a:gd name="connsiteX67" fmla="*/ 3196443 w 4656944"/>
                <a:gd name="connsiteY67" fmla="*/ 3137650 h 4026189"/>
                <a:gd name="connsiteX68" fmla="*/ 3289603 w 4656944"/>
                <a:gd name="connsiteY68" fmla="*/ 3063123 h 4026189"/>
                <a:gd name="connsiteX69" fmla="*/ 3446634 w 4656944"/>
                <a:gd name="connsiteY69" fmla="*/ 2940150 h 4026189"/>
                <a:gd name="connsiteX70" fmla="*/ 3662420 w 4656944"/>
                <a:gd name="connsiteY70" fmla="*/ 2769601 h 4026189"/>
                <a:gd name="connsiteX71" fmla="*/ 3998319 w 4656944"/>
                <a:gd name="connsiteY71" fmla="*/ 2463860 h 4026189"/>
                <a:gd name="connsiteX72" fmla="*/ 4137238 w 4656944"/>
                <a:gd name="connsiteY72" fmla="*/ 2295217 h 4026189"/>
                <a:gd name="connsiteX73" fmla="*/ 4247124 w 4656944"/>
                <a:gd name="connsiteY73" fmla="*/ 2111582 h 4026189"/>
                <a:gd name="connsiteX74" fmla="*/ 4361949 w 4656944"/>
                <a:gd name="connsiteY74" fmla="*/ 1700374 h 4026189"/>
                <a:gd name="connsiteX75" fmla="*/ 4368449 w 4656944"/>
                <a:gd name="connsiteY75" fmla="*/ 1590747 h 4026189"/>
                <a:gd name="connsiteX76" fmla="*/ 4368536 w 4656944"/>
                <a:gd name="connsiteY76" fmla="*/ 1586502 h 4026189"/>
                <a:gd name="connsiteX77" fmla="*/ 4368796 w 4656944"/>
                <a:gd name="connsiteY77" fmla="*/ 1534158 h 4026189"/>
                <a:gd name="connsiteX78" fmla="*/ 4368710 w 4656944"/>
                <a:gd name="connsiteY78" fmla="*/ 1517606 h 4026189"/>
                <a:gd name="connsiteX79" fmla="*/ 4368189 w 4656944"/>
                <a:gd name="connsiteY79" fmla="*/ 1476095 h 4026189"/>
                <a:gd name="connsiteX80" fmla="*/ 4356749 w 4656944"/>
                <a:gd name="connsiteY80" fmla="*/ 1244884 h 4026189"/>
                <a:gd name="connsiteX81" fmla="*/ 4287074 w 4656944"/>
                <a:gd name="connsiteY81" fmla="*/ 787052 h 4026189"/>
                <a:gd name="connsiteX82" fmla="*/ 4147029 w 4656944"/>
                <a:gd name="connsiteY82" fmla="*/ 346032 h 4026189"/>
                <a:gd name="connsiteX83" fmla="*/ 4100319 w 4656944"/>
                <a:gd name="connsiteY83" fmla="*/ 240307 h 4026189"/>
                <a:gd name="connsiteX84" fmla="*/ 4048323 w 4656944"/>
                <a:gd name="connsiteY84" fmla="*/ 136833 h 4026189"/>
                <a:gd name="connsiteX85" fmla="*/ 0 w 4656944"/>
                <a:gd name="connsiteY85" fmla="*/ 0 h 4026189"/>
                <a:gd name="connsiteX86" fmla="*/ 278246 w 4656944"/>
                <a:gd name="connsiteY86" fmla="*/ 0 h 4026189"/>
                <a:gd name="connsiteX87" fmla="*/ 193425 w 4656944"/>
                <a:gd name="connsiteY87" fmla="*/ 86981 h 4026189"/>
                <a:gd name="connsiteX88" fmla="*/ 48300 w 4656944"/>
                <a:gd name="connsiteY88" fmla="*/ 263444 h 4026189"/>
                <a:gd name="connsiteX89" fmla="*/ 0 w 4656944"/>
                <a:gd name="connsiteY89" fmla="*/ 333888 h 4026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656944" h="4026189">
                  <a:moveTo>
                    <a:pt x="1945140" y="3991264"/>
                  </a:moveTo>
                  <a:cubicBezTo>
                    <a:pt x="1949907" y="3991351"/>
                    <a:pt x="1954673" y="3991438"/>
                    <a:pt x="1959526" y="3991438"/>
                  </a:cubicBezTo>
                  <a:cubicBezTo>
                    <a:pt x="1963686" y="3991438"/>
                    <a:pt x="1967847" y="3991438"/>
                    <a:pt x="1972179" y="3991351"/>
                  </a:cubicBezTo>
                  <a:cubicBezTo>
                    <a:pt x="1962994" y="3991523"/>
                    <a:pt x="1954067" y="3991351"/>
                    <a:pt x="1945140" y="3991264"/>
                  </a:cubicBezTo>
                  <a:close/>
                  <a:moveTo>
                    <a:pt x="3966403" y="0"/>
                  </a:moveTo>
                  <a:lnTo>
                    <a:pt x="4231031" y="0"/>
                  </a:lnTo>
                  <a:lnTo>
                    <a:pt x="4309866" y="126953"/>
                  </a:lnTo>
                  <a:cubicBezTo>
                    <a:pt x="4536919" y="519962"/>
                    <a:pt x="4656944" y="969040"/>
                    <a:pt x="4656944" y="1425485"/>
                  </a:cubicBezTo>
                  <a:cubicBezTo>
                    <a:pt x="4656944" y="1776462"/>
                    <a:pt x="4588222" y="2116955"/>
                    <a:pt x="4452596" y="2437688"/>
                  </a:cubicBezTo>
                  <a:cubicBezTo>
                    <a:pt x="4321651" y="2747329"/>
                    <a:pt x="4134204" y="3025338"/>
                    <a:pt x="3895452" y="3264090"/>
                  </a:cubicBezTo>
                  <a:cubicBezTo>
                    <a:pt x="3656701" y="3502841"/>
                    <a:pt x="3378605" y="3690290"/>
                    <a:pt x="3069051" y="3821235"/>
                  </a:cubicBezTo>
                  <a:cubicBezTo>
                    <a:pt x="2748577" y="3956859"/>
                    <a:pt x="2408086" y="4025583"/>
                    <a:pt x="2057107" y="4025583"/>
                  </a:cubicBezTo>
                  <a:cubicBezTo>
                    <a:pt x="2050348" y="4025583"/>
                    <a:pt x="2043675" y="4025409"/>
                    <a:pt x="2036916" y="4025322"/>
                  </a:cubicBezTo>
                  <a:cubicBezTo>
                    <a:pt x="2033621" y="4025236"/>
                    <a:pt x="2030329" y="4025149"/>
                    <a:pt x="2027036" y="4025149"/>
                  </a:cubicBezTo>
                  <a:lnTo>
                    <a:pt x="2005458" y="4025928"/>
                  </a:lnTo>
                  <a:lnTo>
                    <a:pt x="2004937" y="4025928"/>
                  </a:lnTo>
                  <a:lnTo>
                    <a:pt x="2004418" y="4025928"/>
                  </a:lnTo>
                  <a:lnTo>
                    <a:pt x="1972700" y="4026102"/>
                  </a:lnTo>
                  <a:cubicBezTo>
                    <a:pt x="1968279" y="4026189"/>
                    <a:pt x="1963860" y="4026189"/>
                    <a:pt x="1959526" y="4026189"/>
                  </a:cubicBezTo>
                  <a:cubicBezTo>
                    <a:pt x="1946008" y="4026189"/>
                    <a:pt x="1932749" y="4025928"/>
                    <a:pt x="1919922" y="4025583"/>
                  </a:cubicBezTo>
                  <a:lnTo>
                    <a:pt x="1908656" y="4025322"/>
                  </a:lnTo>
                  <a:cubicBezTo>
                    <a:pt x="1871913" y="4024889"/>
                    <a:pt x="1834908" y="4022809"/>
                    <a:pt x="1799030" y="4020902"/>
                  </a:cubicBezTo>
                  <a:lnTo>
                    <a:pt x="1782305" y="4020036"/>
                  </a:lnTo>
                  <a:lnTo>
                    <a:pt x="1781784" y="4020036"/>
                  </a:lnTo>
                  <a:lnTo>
                    <a:pt x="1781265" y="4019949"/>
                  </a:lnTo>
                  <a:lnTo>
                    <a:pt x="1765839" y="4018649"/>
                  </a:lnTo>
                  <a:cubicBezTo>
                    <a:pt x="1729528" y="4015616"/>
                    <a:pt x="1692003" y="4012496"/>
                    <a:pt x="1655000" y="4007816"/>
                  </a:cubicBezTo>
                  <a:cubicBezTo>
                    <a:pt x="1564178" y="3996984"/>
                    <a:pt x="1481504" y="3982858"/>
                    <a:pt x="1402382" y="3964573"/>
                  </a:cubicBezTo>
                  <a:cubicBezTo>
                    <a:pt x="1317886" y="3945074"/>
                    <a:pt x="1234519" y="3919856"/>
                    <a:pt x="1154617" y="3889696"/>
                  </a:cubicBezTo>
                  <a:cubicBezTo>
                    <a:pt x="1075495" y="3859799"/>
                    <a:pt x="996114" y="3823228"/>
                    <a:pt x="918639" y="3780850"/>
                  </a:cubicBezTo>
                  <a:cubicBezTo>
                    <a:pt x="857543" y="3746706"/>
                    <a:pt x="797920" y="3708834"/>
                    <a:pt x="741589" y="3668278"/>
                  </a:cubicBezTo>
                  <a:cubicBezTo>
                    <a:pt x="501863" y="3527345"/>
                    <a:pt x="286341" y="3348667"/>
                    <a:pt x="103549" y="3140728"/>
                  </a:cubicBezTo>
                  <a:lnTo>
                    <a:pt x="0" y="3015106"/>
                  </a:lnTo>
                  <a:lnTo>
                    <a:pt x="0" y="2484097"/>
                  </a:lnTo>
                  <a:lnTo>
                    <a:pt x="17188" y="2506324"/>
                  </a:lnTo>
                  <a:cubicBezTo>
                    <a:pt x="36254" y="2530676"/>
                    <a:pt x="56012" y="2555807"/>
                    <a:pt x="75252" y="2580765"/>
                  </a:cubicBezTo>
                  <a:cubicBezTo>
                    <a:pt x="95443" y="2606851"/>
                    <a:pt x="122048" y="2641256"/>
                    <a:pt x="148653" y="2676699"/>
                  </a:cubicBezTo>
                  <a:cubicBezTo>
                    <a:pt x="161306" y="2693426"/>
                    <a:pt x="173958" y="2710844"/>
                    <a:pt x="186177" y="2727656"/>
                  </a:cubicBezTo>
                  <a:cubicBezTo>
                    <a:pt x="197791" y="2743602"/>
                    <a:pt x="208797" y="2758768"/>
                    <a:pt x="219802" y="2773414"/>
                  </a:cubicBezTo>
                  <a:lnTo>
                    <a:pt x="219975" y="2773586"/>
                  </a:lnTo>
                  <a:lnTo>
                    <a:pt x="220149" y="2773760"/>
                  </a:lnTo>
                  <a:cubicBezTo>
                    <a:pt x="239128" y="2799846"/>
                    <a:pt x="259407" y="2826017"/>
                    <a:pt x="278992" y="2851322"/>
                  </a:cubicBezTo>
                  <a:lnTo>
                    <a:pt x="290344" y="2865967"/>
                  </a:lnTo>
                  <a:lnTo>
                    <a:pt x="296065" y="2873075"/>
                  </a:lnTo>
                  <a:cubicBezTo>
                    <a:pt x="318075" y="2900286"/>
                    <a:pt x="340695" y="2928451"/>
                    <a:pt x="363834" y="2955229"/>
                  </a:cubicBezTo>
                  <a:cubicBezTo>
                    <a:pt x="414704" y="3014852"/>
                    <a:pt x="467047" y="3071355"/>
                    <a:pt x="519304" y="3123178"/>
                  </a:cubicBezTo>
                  <a:cubicBezTo>
                    <a:pt x="630577" y="3232979"/>
                    <a:pt x="747655" y="3327005"/>
                    <a:pt x="867075" y="3402488"/>
                  </a:cubicBezTo>
                  <a:cubicBezTo>
                    <a:pt x="934671" y="3444865"/>
                    <a:pt x="997241" y="3479096"/>
                    <a:pt x="1058596" y="3507088"/>
                  </a:cubicBezTo>
                  <a:lnTo>
                    <a:pt x="1058770" y="3507175"/>
                  </a:lnTo>
                  <a:lnTo>
                    <a:pt x="1058943" y="3507262"/>
                  </a:lnTo>
                  <a:cubicBezTo>
                    <a:pt x="1121339" y="3536639"/>
                    <a:pt x="1189368" y="3563245"/>
                    <a:pt x="1261123" y="3586297"/>
                  </a:cubicBezTo>
                  <a:cubicBezTo>
                    <a:pt x="1327160" y="3607528"/>
                    <a:pt x="1398222" y="3625987"/>
                    <a:pt x="1472230" y="3640980"/>
                  </a:cubicBezTo>
                  <a:cubicBezTo>
                    <a:pt x="1506288" y="3647739"/>
                    <a:pt x="1542426" y="3653805"/>
                    <a:pt x="1579344" y="3659005"/>
                  </a:cubicBezTo>
                  <a:cubicBezTo>
                    <a:pt x="1614008" y="3663857"/>
                    <a:pt x="1650232" y="3667931"/>
                    <a:pt x="1686890" y="3671225"/>
                  </a:cubicBezTo>
                  <a:cubicBezTo>
                    <a:pt x="1756999" y="3677637"/>
                    <a:pt x="1829794" y="3680757"/>
                    <a:pt x="1909524" y="3680931"/>
                  </a:cubicBezTo>
                  <a:lnTo>
                    <a:pt x="1920703" y="3680931"/>
                  </a:lnTo>
                  <a:cubicBezTo>
                    <a:pt x="1925642" y="3681018"/>
                    <a:pt x="1930496" y="3681018"/>
                    <a:pt x="1935434" y="3681018"/>
                  </a:cubicBezTo>
                  <a:cubicBezTo>
                    <a:pt x="1947307" y="3681018"/>
                    <a:pt x="1956146" y="3680931"/>
                    <a:pt x="1964120" y="3680584"/>
                  </a:cubicBezTo>
                  <a:lnTo>
                    <a:pt x="1964379" y="3680584"/>
                  </a:lnTo>
                  <a:lnTo>
                    <a:pt x="1964639" y="3680584"/>
                  </a:lnTo>
                  <a:lnTo>
                    <a:pt x="1991591" y="3679891"/>
                  </a:lnTo>
                  <a:lnTo>
                    <a:pt x="2018717" y="3678503"/>
                  </a:lnTo>
                  <a:cubicBezTo>
                    <a:pt x="2049567" y="3677118"/>
                    <a:pt x="2082412" y="3674257"/>
                    <a:pt x="2124963" y="3669231"/>
                  </a:cubicBezTo>
                  <a:cubicBezTo>
                    <a:pt x="2263187" y="3652332"/>
                    <a:pt x="2401412" y="3614981"/>
                    <a:pt x="2535738" y="3558218"/>
                  </a:cubicBezTo>
                  <a:cubicBezTo>
                    <a:pt x="2597354" y="3532480"/>
                    <a:pt x="2661136" y="3500848"/>
                    <a:pt x="2730812" y="3461503"/>
                  </a:cubicBezTo>
                  <a:cubicBezTo>
                    <a:pt x="2790781" y="3427879"/>
                    <a:pt x="2852657" y="3389229"/>
                    <a:pt x="2920080" y="3343298"/>
                  </a:cubicBezTo>
                  <a:cubicBezTo>
                    <a:pt x="2975543" y="3305514"/>
                    <a:pt x="3034385" y="3262790"/>
                    <a:pt x="3105101" y="3208887"/>
                  </a:cubicBezTo>
                  <a:cubicBezTo>
                    <a:pt x="3136127" y="3185315"/>
                    <a:pt x="3167411" y="3160616"/>
                    <a:pt x="3196443" y="3137650"/>
                  </a:cubicBezTo>
                  <a:lnTo>
                    <a:pt x="3289603" y="3063123"/>
                  </a:lnTo>
                  <a:cubicBezTo>
                    <a:pt x="3342033" y="3021525"/>
                    <a:pt x="3395243" y="2980187"/>
                    <a:pt x="3446634" y="2940150"/>
                  </a:cubicBezTo>
                  <a:cubicBezTo>
                    <a:pt x="3518216" y="2884427"/>
                    <a:pt x="3592311" y="2826798"/>
                    <a:pt x="3662420" y="2769601"/>
                  </a:cubicBezTo>
                  <a:cubicBezTo>
                    <a:pt x="3806018" y="2653389"/>
                    <a:pt x="3909664" y="2559013"/>
                    <a:pt x="3998319" y="2463860"/>
                  </a:cubicBezTo>
                  <a:cubicBezTo>
                    <a:pt x="4052308" y="2405537"/>
                    <a:pt x="4097806" y="2350333"/>
                    <a:pt x="4137238" y="2295217"/>
                  </a:cubicBezTo>
                  <a:cubicBezTo>
                    <a:pt x="4181694" y="2232560"/>
                    <a:pt x="4217572" y="2172592"/>
                    <a:pt x="4247124" y="2111582"/>
                  </a:cubicBezTo>
                  <a:cubicBezTo>
                    <a:pt x="4308913" y="1985577"/>
                    <a:pt x="4347564" y="1847178"/>
                    <a:pt x="4361949" y="1700374"/>
                  </a:cubicBezTo>
                  <a:cubicBezTo>
                    <a:pt x="4365329" y="1665537"/>
                    <a:pt x="4367496" y="1628532"/>
                    <a:pt x="4368449" y="1590747"/>
                  </a:cubicBezTo>
                  <a:lnTo>
                    <a:pt x="4368536" y="1586502"/>
                  </a:lnTo>
                  <a:cubicBezTo>
                    <a:pt x="4368796" y="1569516"/>
                    <a:pt x="4369057" y="1552097"/>
                    <a:pt x="4368796" y="1534158"/>
                  </a:cubicBezTo>
                  <a:cubicBezTo>
                    <a:pt x="4368796" y="1528612"/>
                    <a:pt x="4368710" y="1523152"/>
                    <a:pt x="4368710" y="1517606"/>
                  </a:cubicBezTo>
                  <a:cubicBezTo>
                    <a:pt x="4368710" y="1504000"/>
                    <a:pt x="4368623" y="1490047"/>
                    <a:pt x="4368189" y="1476095"/>
                  </a:cubicBezTo>
                  <a:cubicBezTo>
                    <a:pt x="4366715" y="1397060"/>
                    <a:pt x="4362817" y="1319238"/>
                    <a:pt x="4356749" y="1244884"/>
                  </a:cubicBezTo>
                  <a:cubicBezTo>
                    <a:pt x="4343144" y="1083520"/>
                    <a:pt x="4319745" y="929522"/>
                    <a:pt x="4287074" y="787052"/>
                  </a:cubicBezTo>
                  <a:cubicBezTo>
                    <a:pt x="4251284" y="631321"/>
                    <a:pt x="4204139" y="482958"/>
                    <a:pt x="4147029" y="346032"/>
                  </a:cubicBezTo>
                  <a:cubicBezTo>
                    <a:pt x="4132211" y="310328"/>
                    <a:pt x="4116439" y="274710"/>
                    <a:pt x="4100319" y="240307"/>
                  </a:cubicBezTo>
                  <a:cubicBezTo>
                    <a:pt x="4084547" y="207028"/>
                    <a:pt x="4067041" y="172277"/>
                    <a:pt x="4048323" y="136833"/>
                  </a:cubicBezTo>
                  <a:close/>
                  <a:moveTo>
                    <a:pt x="0" y="0"/>
                  </a:moveTo>
                  <a:lnTo>
                    <a:pt x="278246" y="0"/>
                  </a:lnTo>
                  <a:lnTo>
                    <a:pt x="193425" y="86981"/>
                  </a:lnTo>
                  <a:cubicBezTo>
                    <a:pt x="142241" y="144090"/>
                    <a:pt x="93754" y="203041"/>
                    <a:pt x="48300" y="263444"/>
                  </a:cubicBezTo>
                  <a:lnTo>
                    <a:pt x="0" y="33388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aphic 4">
            <a:extLst>
              <a:ext uri="{FF2B5EF4-FFF2-40B4-BE49-F238E27FC236}">
                <a16:creationId xmlns:a16="http://schemas.microsoft.com/office/drawing/2014/main" id="{DE51D1B5-E12D-46A1-B0B3-7BAB36C342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44453" y="2543765"/>
            <a:ext cx="2531355" cy="3326212"/>
            <a:chOff x="3414665" y="738154"/>
            <a:chExt cx="5366579" cy="5378461"/>
          </a:xfrm>
          <a:solidFill>
            <a:schemeClr val="bg1">
              <a:alpha val="30000"/>
            </a:schemeClr>
          </a:solidFill>
        </p:grpSpPr>
        <p:sp>
          <p:nvSpPr>
            <p:cNvPr id="22" name="Freeform: Shape 21">
              <a:extLst>
                <a:ext uri="{FF2B5EF4-FFF2-40B4-BE49-F238E27FC236}">
                  <a16:creationId xmlns:a16="http://schemas.microsoft.com/office/drawing/2014/main" id="{DCD62F51-9CF9-43CF-BD8B-D030D6711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67033" y="752474"/>
              <a:ext cx="5098846" cy="5278088"/>
            </a:xfrm>
            <a:custGeom>
              <a:avLst/>
              <a:gdLst>
                <a:gd name="connsiteX0" fmla="*/ 2413047 w 5098846"/>
                <a:gd name="connsiteY0" fmla="*/ 571500 h 5278088"/>
                <a:gd name="connsiteX1" fmla="*/ 2488866 w 5098846"/>
                <a:gd name="connsiteY1" fmla="*/ 572738 h 5278088"/>
                <a:gd name="connsiteX2" fmla="*/ 2498486 w 5098846"/>
                <a:gd name="connsiteY2" fmla="*/ 573024 h 5278088"/>
                <a:gd name="connsiteX3" fmla="*/ 2508107 w 5098846"/>
                <a:gd name="connsiteY3" fmla="*/ 573024 h 5278088"/>
                <a:gd name="connsiteX4" fmla="*/ 2513345 w 5098846"/>
                <a:gd name="connsiteY4" fmla="*/ 573024 h 5278088"/>
                <a:gd name="connsiteX5" fmla="*/ 3401742 w 5098846"/>
                <a:gd name="connsiteY5" fmla="*/ 751904 h 5278088"/>
                <a:gd name="connsiteX6" fmla="*/ 4014200 w 5098846"/>
                <a:gd name="connsiteY6" fmla="*/ 1210532 h 5278088"/>
                <a:gd name="connsiteX7" fmla="*/ 4395390 w 5098846"/>
                <a:gd name="connsiteY7" fmla="*/ 1879473 h 5278088"/>
                <a:gd name="connsiteX8" fmla="*/ 4527311 w 5098846"/>
                <a:gd name="connsiteY8" fmla="*/ 2668334 h 5278088"/>
                <a:gd name="connsiteX9" fmla="*/ 4399010 w 5098846"/>
                <a:gd name="connsiteY9" fmla="*/ 3439001 h 5278088"/>
                <a:gd name="connsiteX10" fmla="*/ 4025820 w 5098846"/>
                <a:gd name="connsiteY10" fmla="*/ 4084796 h 5278088"/>
                <a:gd name="connsiteX11" fmla="*/ 3412982 w 5098846"/>
                <a:gd name="connsiteY11" fmla="*/ 4529328 h 5278088"/>
                <a:gd name="connsiteX12" fmla="*/ 2496676 w 5098846"/>
                <a:gd name="connsiteY12" fmla="*/ 4705065 h 5278088"/>
                <a:gd name="connsiteX13" fmla="*/ 2489438 w 5098846"/>
                <a:gd name="connsiteY13" fmla="*/ 4705065 h 5278088"/>
                <a:gd name="connsiteX14" fmla="*/ 2479532 w 5098846"/>
                <a:gd name="connsiteY14" fmla="*/ 4705065 h 5278088"/>
                <a:gd name="connsiteX15" fmla="*/ 2469626 w 5098846"/>
                <a:gd name="connsiteY15" fmla="*/ 4705350 h 5278088"/>
                <a:gd name="connsiteX16" fmla="*/ 2389520 w 5098846"/>
                <a:gd name="connsiteY16" fmla="*/ 4706684 h 5278088"/>
                <a:gd name="connsiteX17" fmla="*/ 1585039 w 5098846"/>
                <a:gd name="connsiteY17" fmla="*/ 4538853 h 5278088"/>
                <a:gd name="connsiteX18" fmla="*/ 1036970 w 5098846"/>
                <a:gd name="connsiteY18" fmla="*/ 4105656 h 5278088"/>
                <a:gd name="connsiteX19" fmla="*/ 691880 w 5098846"/>
                <a:gd name="connsiteY19" fmla="*/ 3456718 h 5278088"/>
                <a:gd name="connsiteX20" fmla="*/ 571674 w 5098846"/>
                <a:gd name="connsiteY20" fmla="*/ 2673953 h 5278088"/>
                <a:gd name="connsiteX21" fmla="*/ 696166 w 5098846"/>
                <a:gd name="connsiteY21" fmla="*/ 1870710 h 5278088"/>
                <a:gd name="connsiteX22" fmla="*/ 1052782 w 5098846"/>
                <a:gd name="connsiteY22" fmla="*/ 1195959 h 5278088"/>
                <a:gd name="connsiteX23" fmla="*/ 1612090 w 5098846"/>
                <a:gd name="connsiteY23" fmla="*/ 744569 h 5278088"/>
                <a:gd name="connsiteX24" fmla="*/ 2413047 w 5098846"/>
                <a:gd name="connsiteY24" fmla="*/ 571500 h 5278088"/>
                <a:gd name="connsiteX25" fmla="*/ 2413047 w 5098846"/>
                <a:gd name="connsiteY25" fmla="*/ 0 h 5278088"/>
                <a:gd name="connsiteX26" fmla="*/ 2389425 w 5098846"/>
                <a:gd name="connsiteY26" fmla="*/ 5278089 h 5278088"/>
                <a:gd name="connsiteX27" fmla="*/ 2488104 w 5098846"/>
                <a:gd name="connsiteY27" fmla="*/ 5276469 h 5278088"/>
                <a:gd name="connsiteX28" fmla="*/ 2496676 w 5098846"/>
                <a:gd name="connsiteY28" fmla="*/ 5276469 h 5278088"/>
                <a:gd name="connsiteX29" fmla="*/ 2513441 w 5098846"/>
                <a:gd name="connsiteY29" fmla="*/ 1524 h 5278088"/>
                <a:gd name="connsiteX30" fmla="*/ 2507535 w 5098846"/>
                <a:gd name="connsiteY30" fmla="*/ 1524 h 5278088"/>
                <a:gd name="connsiteX31" fmla="*/ 2413047 w 5098846"/>
                <a:gd name="connsiteY31" fmla="*/ 0 h 5278088"/>
                <a:gd name="connsiteX32" fmla="*/ 2413047 w 5098846"/>
                <a:gd name="connsiteY32" fmla="*/ 0 h 527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98846" h="5278088">
                  <a:moveTo>
                    <a:pt x="2413047" y="571500"/>
                  </a:moveTo>
                  <a:cubicBezTo>
                    <a:pt x="2438384" y="571500"/>
                    <a:pt x="2463244" y="571881"/>
                    <a:pt x="2488866" y="572738"/>
                  </a:cubicBezTo>
                  <a:lnTo>
                    <a:pt x="2498486" y="573024"/>
                  </a:lnTo>
                  <a:lnTo>
                    <a:pt x="2508107" y="573024"/>
                  </a:lnTo>
                  <a:lnTo>
                    <a:pt x="2513345" y="573024"/>
                  </a:lnTo>
                  <a:cubicBezTo>
                    <a:pt x="2841101" y="573024"/>
                    <a:pt x="3139995" y="633222"/>
                    <a:pt x="3401742" y="751904"/>
                  </a:cubicBezTo>
                  <a:cubicBezTo>
                    <a:pt x="3637295" y="858774"/>
                    <a:pt x="3843416" y="1013079"/>
                    <a:pt x="4014200" y="1210532"/>
                  </a:cubicBezTo>
                  <a:cubicBezTo>
                    <a:pt x="4178601" y="1400651"/>
                    <a:pt x="4306903" y="1625727"/>
                    <a:pt x="4395390" y="1879473"/>
                  </a:cubicBezTo>
                  <a:cubicBezTo>
                    <a:pt x="4482925" y="2130362"/>
                    <a:pt x="4527311" y="2395728"/>
                    <a:pt x="4527311" y="2668334"/>
                  </a:cubicBezTo>
                  <a:cubicBezTo>
                    <a:pt x="4527311" y="2936843"/>
                    <a:pt x="4484163" y="3196114"/>
                    <a:pt x="4399010" y="3439001"/>
                  </a:cubicBezTo>
                  <a:cubicBezTo>
                    <a:pt x="4312808" y="3684937"/>
                    <a:pt x="4187269" y="3902202"/>
                    <a:pt x="4025820" y="4084796"/>
                  </a:cubicBezTo>
                  <a:cubicBezTo>
                    <a:pt x="3856751" y="4276058"/>
                    <a:pt x="3650535" y="4425601"/>
                    <a:pt x="3412982" y="4529328"/>
                  </a:cubicBezTo>
                  <a:cubicBezTo>
                    <a:pt x="3145710" y="4645914"/>
                    <a:pt x="2837481" y="4705065"/>
                    <a:pt x="2496676" y="4705065"/>
                  </a:cubicBezTo>
                  <a:lnTo>
                    <a:pt x="2489438" y="4705065"/>
                  </a:lnTo>
                  <a:lnTo>
                    <a:pt x="2479532" y="4705065"/>
                  </a:lnTo>
                  <a:lnTo>
                    <a:pt x="2469626" y="4705350"/>
                  </a:lnTo>
                  <a:cubicBezTo>
                    <a:pt x="2442765" y="4706207"/>
                    <a:pt x="2415809" y="4706684"/>
                    <a:pt x="2389520" y="4706684"/>
                  </a:cubicBezTo>
                  <a:cubicBezTo>
                    <a:pt x="2090245" y="4706684"/>
                    <a:pt x="1819640" y="4650200"/>
                    <a:pt x="1585039" y="4538853"/>
                  </a:cubicBezTo>
                  <a:cubicBezTo>
                    <a:pt x="1373774" y="4438555"/>
                    <a:pt x="1189370" y="4292823"/>
                    <a:pt x="1036970" y="4105656"/>
                  </a:cubicBezTo>
                  <a:cubicBezTo>
                    <a:pt x="888095" y="3922871"/>
                    <a:pt x="771985" y="3704463"/>
                    <a:pt x="691880" y="3456718"/>
                  </a:cubicBezTo>
                  <a:cubicBezTo>
                    <a:pt x="612060" y="3210020"/>
                    <a:pt x="571674" y="2946749"/>
                    <a:pt x="571674" y="2673953"/>
                  </a:cubicBezTo>
                  <a:cubicBezTo>
                    <a:pt x="571674" y="2396109"/>
                    <a:pt x="613584" y="2125790"/>
                    <a:pt x="696166" y="1870710"/>
                  </a:cubicBezTo>
                  <a:cubicBezTo>
                    <a:pt x="779224" y="1614011"/>
                    <a:pt x="899239" y="1387031"/>
                    <a:pt x="1052782" y="1195959"/>
                  </a:cubicBezTo>
                  <a:cubicBezTo>
                    <a:pt x="1209563" y="1000887"/>
                    <a:pt x="1397777" y="848963"/>
                    <a:pt x="1612090" y="744569"/>
                  </a:cubicBezTo>
                  <a:cubicBezTo>
                    <a:pt x="1847548" y="629698"/>
                    <a:pt x="2117105" y="571500"/>
                    <a:pt x="2413047" y="571500"/>
                  </a:cubicBezTo>
                  <a:moveTo>
                    <a:pt x="2413047" y="0"/>
                  </a:moveTo>
                  <a:cubicBezTo>
                    <a:pt x="-755635" y="0"/>
                    <a:pt x="-844694" y="5278089"/>
                    <a:pt x="2389425" y="5278089"/>
                  </a:cubicBezTo>
                  <a:cubicBezTo>
                    <a:pt x="2421810" y="5278089"/>
                    <a:pt x="2455052" y="5277517"/>
                    <a:pt x="2488104" y="5276469"/>
                  </a:cubicBezTo>
                  <a:cubicBezTo>
                    <a:pt x="2491152" y="5276469"/>
                    <a:pt x="2493629" y="5276469"/>
                    <a:pt x="2496676" y="5276469"/>
                  </a:cubicBezTo>
                  <a:cubicBezTo>
                    <a:pt x="6022832" y="5276469"/>
                    <a:pt x="5903674" y="1524"/>
                    <a:pt x="2513441" y="1524"/>
                  </a:cubicBezTo>
                  <a:cubicBezTo>
                    <a:pt x="2511536" y="1524"/>
                    <a:pt x="2509440" y="1524"/>
                    <a:pt x="2507535" y="1524"/>
                  </a:cubicBezTo>
                  <a:cubicBezTo>
                    <a:pt x="2475531" y="476"/>
                    <a:pt x="2444480" y="0"/>
                    <a:pt x="2413047" y="0"/>
                  </a:cubicBezTo>
                  <a:lnTo>
                    <a:pt x="2413047" y="0"/>
                  </a:ln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245C1E2-FDA8-4E4F-92F2-DE5D880E6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78615" y="772453"/>
              <a:ext cx="5079154" cy="5190747"/>
            </a:xfrm>
            <a:custGeom>
              <a:avLst/>
              <a:gdLst>
                <a:gd name="connsiteX0" fmla="*/ 2498620 w 5079154"/>
                <a:gd name="connsiteY0" fmla="*/ 24 h 5190747"/>
                <a:gd name="connsiteX1" fmla="*/ 3484267 w 5079154"/>
                <a:gd name="connsiteY1" fmla="*/ 172045 h 5190747"/>
                <a:gd name="connsiteX2" fmla="*/ 3543417 w 5079154"/>
                <a:gd name="connsiteY2" fmla="*/ 195382 h 5190747"/>
                <a:gd name="connsiteX3" fmla="*/ 3573040 w 5079154"/>
                <a:gd name="connsiteY3" fmla="*/ 207002 h 5190747"/>
                <a:gd name="connsiteX4" fmla="*/ 3602091 w 5079154"/>
                <a:gd name="connsiteY4" fmla="*/ 220051 h 5190747"/>
                <a:gd name="connsiteX5" fmla="*/ 3660099 w 5079154"/>
                <a:gd name="connsiteY5" fmla="*/ 246531 h 5190747"/>
                <a:gd name="connsiteX6" fmla="*/ 3689150 w 5079154"/>
                <a:gd name="connsiteY6" fmla="*/ 259771 h 5190747"/>
                <a:gd name="connsiteX7" fmla="*/ 3717534 w 5079154"/>
                <a:gd name="connsiteY7" fmla="*/ 274439 h 5190747"/>
                <a:gd name="connsiteX8" fmla="*/ 3774303 w 5079154"/>
                <a:gd name="connsiteY8" fmla="*/ 303871 h 5190747"/>
                <a:gd name="connsiteX9" fmla="*/ 3802688 w 5079154"/>
                <a:gd name="connsiteY9" fmla="*/ 318635 h 5190747"/>
                <a:gd name="connsiteX10" fmla="*/ 3830310 w 5079154"/>
                <a:gd name="connsiteY10" fmla="*/ 334732 h 5190747"/>
                <a:gd name="connsiteX11" fmla="*/ 3885555 w 5079154"/>
                <a:gd name="connsiteY11" fmla="*/ 367308 h 5190747"/>
                <a:gd name="connsiteX12" fmla="*/ 3913178 w 5079154"/>
                <a:gd name="connsiteY12" fmla="*/ 383691 h 5190747"/>
                <a:gd name="connsiteX13" fmla="*/ 3939943 w 5079154"/>
                <a:gd name="connsiteY13" fmla="*/ 401312 h 5190747"/>
                <a:gd name="connsiteX14" fmla="*/ 4339612 w 5079154"/>
                <a:gd name="connsiteY14" fmla="*/ 724972 h 5190747"/>
                <a:gd name="connsiteX15" fmla="*/ 4664034 w 5079154"/>
                <a:gd name="connsiteY15" fmla="*/ 1126832 h 5190747"/>
                <a:gd name="connsiteX16" fmla="*/ 4902539 w 5079154"/>
                <a:gd name="connsiteY16" fmla="*/ 1585460 h 5190747"/>
                <a:gd name="connsiteX17" fmla="*/ 5047891 w 5079154"/>
                <a:gd name="connsiteY17" fmla="*/ 2081046 h 5190747"/>
                <a:gd name="connsiteX18" fmla="*/ 5075228 w 5079154"/>
                <a:gd name="connsiteY18" fmla="*/ 2337554 h 5190747"/>
                <a:gd name="connsiteX19" fmla="*/ 5077609 w 5079154"/>
                <a:gd name="connsiteY19" fmla="*/ 2401943 h 5190747"/>
                <a:gd name="connsiteX20" fmla="*/ 5078847 w 5079154"/>
                <a:gd name="connsiteY20" fmla="*/ 2466237 h 5190747"/>
                <a:gd name="connsiteX21" fmla="*/ 5078466 w 5079154"/>
                <a:gd name="connsiteY21" fmla="*/ 2530531 h 5190747"/>
                <a:gd name="connsiteX22" fmla="*/ 5076942 w 5079154"/>
                <a:gd name="connsiteY22" fmla="*/ 2594729 h 5190747"/>
                <a:gd name="connsiteX23" fmla="*/ 4999028 w 5079154"/>
                <a:gd name="connsiteY23" fmla="*/ 3099269 h 5190747"/>
                <a:gd name="connsiteX24" fmla="*/ 4968738 w 5079154"/>
                <a:gd name="connsiteY24" fmla="*/ 3222141 h 5190747"/>
                <a:gd name="connsiteX25" fmla="*/ 4952451 w 5079154"/>
                <a:gd name="connsiteY25" fmla="*/ 3283101 h 5190747"/>
                <a:gd name="connsiteX26" fmla="*/ 4936925 w 5079154"/>
                <a:gd name="connsiteY26" fmla="*/ 3344156 h 5190747"/>
                <a:gd name="connsiteX27" fmla="*/ 4919875 w 5079154"/>
                <a:gd name="connsiteY27" fmla="*/ 3404831 h 5190747"/>
                <a:gd name="connsiteX28" fmla="*/ 4903016 w 5079154"/>
                <a:gd name="connsiteY28" fmla="*/ 3465410 h 5190747"/>
                <a:gd name="connsiteX29" fmla="*/ 4865297 w 5079154"/>
                <a:gd name="connsiteY29" fmla="*/ 3585520 h 5190747"/>
                <a:gd name="connsiteX30" fmla="*/ 4671177 w 5079154"/>
                <a:gd name="connsiteY30" fmla="*/ 4052340 h 5190747"/>
                <a:gd name="connsiteX31" fmla="*/ 4386094 w 5079154"/>
                <a:gd name="connsiteY31" fmla="*/ 4476393 h 5190747"/>
                <a:gd name="connsiteX32" fmla="*/ 4343708 w 5079154"/>
                <a:gd name="connsiteY32" fmla="*/ 4524875 h 5190747"/>
                <a:gd name="connsiteX33" fmla="*/ 4298655 w 5079154"/>
                <a:gd name="connsiteY33" fmla="*/ 4570976 h 5190747"/>
                <a:gd name="connsiteX34" fmla="*/ 4252935 w 5079154"/>
                <a:gd name="connsiteY34" fmla="*/ 4616411 h 5190747"/>
                <a:gd name="connsiteX35" fmla="*/ 4204738 w 5079154"/>
                <a:gd name="connsiteY35" fmla="*/ 4659273 h 5190747"/>
                <a:gd name="connsiteX36" fmla="*/ 4180354 w 5079154"/>
                <a:gd name="connsiteY36" fmla="*/ 4680419 h 5190747"/>
                <a:gd name="connsiteX37" fmla="*/ 4155494 w 5079154"/>
                <a:gd name="connsiteY37" fmla="*/ 4700898 h 5190747"/>
                <a:gd name="connsiteX38" fmla="*/ 4103964 w 5079154"/>
                <a:gd name="connsiteY38" fmla="*/ 4739664 h 5190747"/>
                <a:gd name="connsiteX39" fmla="*/ 4078151 w 5079154"/>
                <a:gd name="connsiteY39" fmla="*/ 4759000 h 5190747"/>
                <a:gd name="connsiteX40" fmla="*/ 4051766 w 5079154"/>
                <a:gd name="connsiteY40" fmla="*/ 4777479 h 5190747"/>
                <a:gd name="connsiteX41" fmla="*/ 3997950 w 5079154"/>
                <a:gd name="connsiteY41" fmla="*/ 4812816 h 5190747"/>
                <a:gd name="connsiteX42" fmla="*/ 3970994 w 5079154"/>
                <a:gd name="connsiteY42" fmla="*/ 4830342 h 5190747"/>
                <a:gd name="connsiteX43" fmla="*/ 3957469 w 5079154"/>
                <a:gd name="connsiteY43" fmla="*/ 4839010 h 5190747"/>
                <a:gd name="connsiteX44" fmla="*/ 3943563 w 5079154"/>
                <a:gd name="connsiteY44" fmla="*/ 4847011 h 5190747"/>
                <a:gd name="connsiteX45" fmla="*/ 3887746 w 5079154"/>
                <a:gd name="connsiteY45" fmla="*/ 4878824 h 5190747"/>
                <a:gd name="connsiteX46" fmla="*/ 3859742 w 5079154"/>
                <a:gd name="connsiteY46" fmla="*/ 4894541 h 5190747"/>
                <a:gd name="connsiteX47" fmla="*/ 3845741 w 5079154"/>
                <a:gd name="connsiteY47" fmla="*/ 4902351 h 5190747"/>
                <a:gd name="connsiteX48" fmla="*/ 3831358 w 5079154"/>
                <a:gd name="connsiteY48" fmla="*/ 4909400 h 5190747"/>
                <a:gd name="connsiteX49" fmla="*/ 3773827 w 5079154"/>
                <a:gd name="connsiteY49" fmla="*/ 4937498 h 5190747"/>
                <a:gd name="connsiteX50" fmla="*/ 3745157 w 5079154"/>
                <a:gd name="connsiteY50" fmla="*/ 4951500 h 5190747"/>
                <a:gd name="connsiteX51" fmla="*/ 3716106 w 5079154"/>
                <a:gd name="connsiteY51" fmla="*/ 4964835 h 5190747"/>
                <a:gd name="connsiteX52" fmla="*/ 3657146 w 5079154"/>
                <a:gd name="connsiteY52" fmla="*/ 4989314 h 5190747"/>
                <a:gd name="connsiteX53" fmla="*/ 3598091 w 5079154"/>
                <a:gd name="connsiteY53" fmla="*/ 5013032 h 5190747"/>
                <a:gd name="connsiteX54" fmla="*/ 3538083 w 5079154"/>
                <a:gd name="connsiteY54" fmla="*/ 5033986 h 5190747"/>
                <a:gd name="connsiteX55" fmla="*/ 3478171 w 5079154"/>
                <a:gd name="connsiteY55" fmla="*/ 5054656 h 5190747"/>
                <a:gd name="connsiteX56" fmla="*/ 3417306 w 5079154"/>
                <a:gd name="connsiteY56" fmla="*/ 5072086 h 5190747"/>
                <a:gd name="connsiteX57" fmla="*/ 3356632 w 5079154"/>
                <a:gd name="connsiteY57" fmla="*/ 5089422 h 5190747"/>
                <a:gd name="connsiteX58" fmla="*/ 3295386 w 5079154"/>
                <a:gd name="connsiteY58" fmla="*/ 5103996 h 5190747"/>
                <a:gd name="connsiteX59" fmla="*/ 3172514 w 5079154"/>
                <a:gd name="connsiteY59" fmla="*/ 5129999 h 5190747"/>
                <a:gd name="connsiteX60" fmla="*/ 3110887 w 5079154"/>
                <a:gd name="connsiteY60" fmla="*/ 5141143 h 5190747"/>
                <a:gd name="connsiteX61" fmla="*/ 3080121 w 5079154"/>
                <a:gd name="connsiteY61" fmla="*/ 5146667 h 5190747"/>
                <a:gd name="connsiteX62" fmla="*/ 3049165 w 5079154"/>
                <a:gd name="connsiteY62" fmla="*/ 5150954 h 5190747"/>
                <a:gd name="connsiteX63" fmla="*/ 2555008 w 5079154"/>
                <a:gd name="connsiteY63" fmla="*/ 5189435 h 5190747"/>
                <a:gd name="connsiteX64" fmla="*/ 2431945 w 5079154"/>
                <a:gd name="connsiteY64" fmla="*/ 5190483 h 5190747"/>
                <a:gd name="connsiteX65" fmla="*/ 2370318 w 5079154"/>
                <a:gd name="connsiteY65" fmla="*/ 5190387 h 5190747"/>
                <a:gd name="connsiteX66" fmla="*/ 2308501 w 5079154"/>
                <a:gd name="connsiteY66" fmla="*/ 5189244 h 5190747"/>
                <a:gd name="connsiteX67" fmla="*/ 2184200 w 5079154"/>
                <a:gd name="connsiteY67" fmla="*/ 5183434 h 5190747"/>
                <a:gd name="connsiteX68" fmla="*/ 2059994 w 5079154"/>
                <a:gd name="connsiteY68" fmla="*/ 5172099 h 5190747"/>
                <a:gd name="connsiteX69" fmla="*/ 1568027 w 5079154"/>
                <a:gd name="connsiteY69" fmla="*/ 5069134 h 5190747"/>
                <a:gd name="connsiteX70" fmla="*/ 1537738 w 5079154"/>
                <a:gd name="connsiteY70" fmla="*/ 5059704 h 5190747"/>
                <a:gd name="connsiteX71" fmla="*/ 1507829 w 5079154"/>
                <a:gd name="connsiteY71" fmla="*/ 5048941 h 5190747"/>
                <a:gd name="connsiteX72" fmla="*/ 1448298 w 5079154"/>
                <a:gd name="connsiteY72" fmla="*/ 5026557 h 5190747"/>
                <a:gd name="connsiteX73" fmla="*/ 1418485 w 5079154"/>
                <a:gd name="connsiteY73" fmla="*/ 5015318 h 5190747"/>
                <a:gd name="connsiteX74" fmla="*/ 1389243 w 5079154"/>
                <a:gd name="connsiteY74" fmla="*/ 5002649 h 5190747"/>
                <a:gd name="connsiteX75" fmla="*/ 1331045 w 5079154"/>
                <a:gd name="connsiteY75" fmla="*/ 4976360 h 5190747"/>
                <a:gd name="connsiteX76" fmla="*/ 1106446 w 5079154"/>
                <a:gd name="connsiteY76" fmla="*/ 4853583 h 5190747"/>
                <a:gd name="connsiteX77" fmla="*/ 710777 w 5079154"/>
                <a:gd name="connsiteY77" fmla="*/ 4526495 h 5190747"/>
                <a:gd name="connsiteX78" fmla="*/ 400834 w 5079154"/>
                <a:gd name="connsiteY78" fmla="*/ 4116824 h 5190747"/>
                <a:gd name="connsiteX79" fmla="*/ 181092 w 5079154"/>
                <a:gd name="connsiteY79" fmla="*/ 3653719 h 5190747"/>
                <a:gd name="connsiteX80" fmla="*/ 47361 w 5079154"/>
                <a:gd name="connsiteY80" fmla="*/ 3159943 h 5190747"/>
                <a:gd name="connsiteX81" fmla="*/ 36026 w 5079154"/>
                <a:gd name="connsiteY81" fmla="*/ 3096887 h 5190747"/>
                <a:gd name="connsiteX82" fmla="*/ 26882 w 5079154"/>
                <a:gd name="connsiteY82" fmla="*/ 3033546 h 5190747"/>
                <a:gd name="connsiteX83" fmla="*/ 18596 w 5079154"/>
                <a:gd name="connsiteY83" fmla="*/ 2970110 h 5190747"/>
                <a:gd name="connsiteX84" fmla="*/ 12214 w 5079154"/>
                <a:gd name="connsiteY84" fmla="*/ 2906482 h 5190747"/>
                <a:gd name="connsiteX85" fmla="*/ 3451 w 5079154"/>
                <a:gd name="connsiteY85" fmla="*/ 2778848 h 5190747"/>
                <a:gd name="connsiteX86" fmla="*/ 22 w 5079154"/>
                <a:gd name="connsiteY86" fmla="*/ 2650927 h 5190747"/>
                <a:gd name="connsiteX87" fmla="*/ 42313 w 5079154"/>
                <a:gd name="connsiteY87" fmla="*/ 2141625 h 5190747"/>
                <a:gd name="connsiteX88" fmla="*/ 165662 w 5079154"/>
                <a:gd name="connsiteY88" fmla="*/ 1644896 h 5190747"/>
                <a:gd name="connsiteX89" fmla="*/ 370259 w 5079154"/>
                <a:gd name="connsiteY89" fmla="*/ 1173504 h 5190747"/>
                <a:gd name="connsiteX90" fmla="*/ 661247 w 5079154"/>
                <a:gd name="connsiteY90" fmla="*/ 746022 h 5190747"/>
                <a:gd name="connsiteX91" fmla="*/ 704015 w 5079154"/>
                <a:gd name="connsiteY91" fmla="*/ 696968 h 5190747"/>
                <a:gd name="connsiteX92" fmla="*/ 747353 w 5079154"/>
                <a:gd name="connsiteY92" fmla="*/ 648486 h 5190747"/>
                <a:gd name="connsiteX93" fmla="*/ 792121 w 5079154"/>
                <a:gd name="connsiteY93" fmla="*/ 601147 h 5190747"/>
                <a:gd name="connsiteX94" fmla="*/ 814505 w 5079154"/>
                <a:gd name="connsiteY94" fmla="*/ 577429 h 5190747"/>
                <a:gd name="connsiteX95" fmla="*/ 838031 w 5079154"/>
                <a:gd name="connsiteY95" fmla="*/ 554855 h 5190747"/>
                <a:gd name="connsiteX96" fmla="*/ 885942 w 5079154"/>
                <a:gd name="connsiteY96" fmla="*/ 510469 h 5190747"/>
                <a:gd name="connsiteX97" fmla="*/ 910326 w 5079154"/>
                <a:gd name="connsiteY97" fmla="*/ 488752 h 5190747"/>
                <a:gd name="connsiteX98" fmla="*/ 935948 w 5079154"/>
                <a:gd name="connsiteY98" fmla="*/ 468368 h 5190747"/>
                <a:gd name="connsiteX99" fmla="*/ 1040533 w 5079154"/>
                <a:gd name="connsiteY99" fmla="*/ 390073 h 5190747"/>
                <a:gd name="connsiteX100" fmla="*/ 1501638 w 5079154"/>
                <a:gd name="connsiteY100" fmla="*/ 152614 h 5190747"/>
                <a:gd name="connsiteX101" fmla="*/ 1997700 w 5079154"/>
                <a:gd name="connsiteY101" fmla="*/ 32599 h 5190747"/>
                <a:gd name="connsiteX102" fmla="*/ 2498620 w 5079154"/>
                <a:gd name="connsiteY102" fmla="*/ 24 h 5190747"/>
                <a:gd name="connsiteX103" fmla="*/ 2496620 w 5079154"/>
                <a:gd name="connsiteY103" fmla="*/ 193572 h 5190747"/>
                <a:gd name="connsiteX104" fmla="*/ 2037229 w 5079154"/>
                <a:gd name="connsiteY104" fmla="*/ 241483 h 5190747"/>
                <a:gd name="connsiteX105" fmla="*/ 1613081 w 5079154"/>
                <a:gd name="connsiteY105" fmla="*/ 404646 h 5190747"/>
                <a:gd name="connsiteX106" fmla="*/ 1245892 w 5079154"/>
                <a:gd name="connsiteY106" fmla="*/ 657725 h 5190747"/>
                <a:gd name="connsiteX107" fmla="*/ 1163310 w 5079154"/>
                <a:gd name="connsiteY107" fmla="*/ 731639 h 5190747"/>
                <a:gd name="connsiteX108" fmla="*/ 1142831 w 5079154"/>
                <a:gd name="connsiteY108" fmla="*/ 750118 h 5190747"/>
                <a:gd name="connsiteX109" fmla="*/ 1123019 w 5079154"/>
                <a:gd name="connsiteY109" fmla="*/ 769453 h 5190747"/>
                <a:gd name="connsiteX110" fmla="*/ 1083014 w 5079154"/>
                <a:gd name="connsiteY110" fmla="*/ 807744 h 5190747"/>
                <a:gd name="connsiteX111" fmla="*/ 1062917 w 5079154"/>
                <a:gd name="connsiteY111" fmla="*/ 826794 h 5190747"/>
                <a:gd name="connsiteX112" fmla="*/ 1043676 w 5079154"/>
                <a:gd name="connsiteY112" fmla="*/ 846701 h 5190747"/>
                <a:gd name="connsiteX113" fmla="*/ 1005100 w 5079154"/>
                <a:gd name="connsiteY113" fmla="*/ 886516 h 5190747"/>
                <a:gd name="connsiteX114" fmla="*/ 968143 w 5079154"/>
                <a:gd name="connsiteY114" fmla="*/ 927949 h 5190747"/>
                <a:gd name="connsiteX115" fmla="*/ 932138 w 5079154"/>
                <a:gd name="connsiteY115" fmla="*/ 970336 h 5190747"/>
                <a:gd name="connsiteX116" fmla="*/ 514467 w 5079154"/>
                <a:gd name="connsiteY116" fmla="*/ 1759006 h 5190747"/>
                <a:gd name="connsiteX117" fmla="*/ 413693 w 5079154"/>
                <a:gd name="connsiteY117" fmla="*/ 2199918 h 5190747"/>
                <a:gd name="connsiteX118" fmla="*/ 380546 w 5079154"/>
                <a:gd name="connsiteY118" fmla="*/ 2651689 h 5190747"/>
                <a:gd name="connsiteX119" fmla="*/ 380260 w 5079154"/>
                <a:gd name="connsiteY119" fmla="*/ 2708363 h 5190747"/>
                <a:gd name="connsiteX120" fmla="*/ 381403 w 5079154"/>
                <a:gd name="connsiteY120" fmla="*/ 2765036 h 5190747"/>
                <a:gd name="connsiteX121" fmla="*/ 383117 w 5079154"/>
                <a:gd name="connsiteY121" fmla="*/ 2821710 h 5190747"/>
                <a:gd name="connsiteX122" fmla="*/ 384546 w 5079154"/>
                <a:gd name="connsiteY122" fmla="*/ 2849999 h 5190747"/>
                <a:gd name="connsiteX123" fmla="*/ 386261 w 5079154"/>
                <a:gd name="connsiteY123" fmla="*/ 2878289 h 5190747"/>
                <a:gd name="connsiteX124" fmla="*/ 389499 w 5079154"/>
                <a:gd name="connsiteY124" fmla="*/ 2934867 h 5190747"/>
                <a:gd name="connsiteX125" fmla="*/ 394547 w 5079154"/>
                <a:gd name="connsiteY125" fmla="*/ 2991255 h 5190747"/>
                <a:gd name="connsiteX126" fmla="*/ 399691 w 5079154"/>
                <a:gd name="connsiteY126" fmla="*/ 3047738 h 5190747"/>
                <a:gd name="connsiteX127" fmla="*/ 406644 w 5079154"/>
                <a:gd name="connsiteY127" fmla="*/ 3103936 h 5190747"/>
                <a:gd name="connsiteX128" fmla="*/ 500370 w 5079154"/>
                <a:gd name="connsiteY128" fmla="*/ 3546753 h 5190747"/>
                <a:gd name="connsiteX129" fmla="*/ 670677 w 5079154"/>
                <a:gd name="connsiteY129" fmla="*/ 3964710 h 5190747"/>
                <a:gd name="connsiteX130" fmla="*/ 920042 w 5079154"/>
                <a:gd name="connsiteY130" fmla="*/ 4339233 h 5190747"/>
                <a:gd name="connsiteX131" fmla="*/ 1248464 w 5079154"/>
                <a:gd name="connsiteY131" fmla="*/ 4646700 h 5190747"/>
                <a:gd name="connsiteX132" fmla="*/ 1294374 w 5079154"/>
                <a:gd name="connsiteY132" fmla="*/ 4679657 h 5190747"/>
                <a:gd name="connsiteX133" fmla="*/ 1317329 w 5079154"/>
                <a:gd name="connsiteY133" fmla="*/ 4696230 h 5190747"/>
                <a:gd name="connsiteX134" fmla="*/ 1341237 w 5079154"/>
                <a:gd name="connsiteY134" fmla="*/ 4711375 h 5190747"/>
                <a:gd name="connsiteX135" fmla="*/ 1388957 w 5079154"/>
                <a:gd name="connsiteY135" fmla="*/ 4742046 h 5190747"/>
                <a:gd name="connsiteX136" fmla="*/ 1412960 w 5079154"/>
                <a:gd name="connsiteY136" fmla="*/ 4757190 h 5190747"/>
                <a:gd name="connsiteX137" fmla="*/ 1437725 w 5079154"/>
                <a:gd name="connsiteY137" fmla="*/ 4771097 h 5190747"/>
                <a:gd name="connsiteX138" fmla="*/ 1487351 w 5079154"/>
                <a:gd name="connsiteY138" fmla="*/ 4798910 h 5190747"/>
                <a:gd name="connsiteX139" fmla="*/ 1512402 w 5079154"/>
                <a:gd name="connsiteY139" fmla="*/ 4812626 h 5190747"/>
                <a:gd name="connsiteX140" fmla="*/ 1538024 w 5079154"/>
                <a:gd name="connsiteY140" fmla="*/ 4825199 h 5190747"/>
                <a:gd name="connsiteX141" fmla="*/ 1589364 w 5079154"/>
                <a:gd name="connsiteY141" fmla="*/ 4850345 h 5190747"/>
                <a:gd name="connsiteX142" fmla="*/ 1615176 w 5079154"/>
                <a:gd name="connsiteY142" fmla="*/ 4862632 h 5190747"/>
                <a:gd name="connsiteX143" fmla="*/ 1641560 w 5079154"/>
                <a:gd name="connsiteY143" fmla="*/ 4873681 h 5190747"/>
                <a:gd name="connsiteX144" fmla="*/ 2083616 w 5079154"/>
                <a:gd name="connsiteY144" fmla="*/ 5005602 h 5190747"/>
                <a:gd name="connsiteX145" fmla="*/ 2199059 w 5079154"/>
                <a:gd name="connsiteY145" fmla="*/ 5021985 h 5190747"/>
                <a:gd name="connsiteX146" fmla="*/ 2315645 w 5079154"/>
                <a:gd name="connsiteY146" fmla="*/ 5031224 h 5190747"/>
                <a:gd name="connsiteX147" fmla="*/ 2374414 w 5079154"/>
                <a:gd name="connsiteY147" fmla="*/ 5033415 h 5190747"/>
                <a:gd name="connsiteX148" fmla="*/ 2433374 w 5079154"/>
                <a:gd name="connsiteY148" fmla="*/ 5034273 h 5190747"/>
                <a:gd name="connsiteX149" fmla="*/ 2551579 w 5079154"/>
                <a:gd name="connsiteY149" fmla="*/ 5033130 h 5190747"/>
                <a:gd name="connsiteX150" fmla="*/ 2669499 w 5079154"/>
                <a:gd name="connsiteY150" fmla="*/ 5027700 h 5190747"/>
                <a:gd name="connsiteX151" fmla="*/ 2727982 w 5079154"/>
                <a:gd name="connsiteY151" fmla="*/ 5022747 h 5190747"/>
                <a:gd name="connsiteX152" fmla="*/ 2757224 w 5079154"/>
                <a:gd name="connsiteY152" fmla="*/ 5020270 h 5190747"/>
                <a:gd name="connsiteX153" fmla="*/ 2771797 w 5079154"/>
                <a:gd name="connsiteY153" fmla="*/ 5018937 h 5190747"/>
                <a:gd name="connsiteX154" fmla="*/ 2786275 w 5079154"/>
                <a:gd name="connsiteY154" fmla="*/ 5016842 h 5190747"/>
                <a:gd name="connsiteX155" fmla="*/ 2902099 w 5079154"/>
                <a:gd name="connsiteY155" fmla="*/ 4999792 h 5190747"/>
                <a:gd name="connsiteX156" fmla="*/ 3016494 w 5079154"/>
                <a:gd name="connsiteY156" fmla="*/ 4976170 h 5190747"/>
                <a:gd name="connsiteX157" fmla="*/ 3452263 w 5079154"/>
                <a:gd name="connsiteY157" fmla="*/ 4822627 h 5190747"/>
                <a:gd name="connsiteX158" fmla="*/ 3503889 w 5079154"/>
                <a:gd name="connsiteY158" fmla="*/ 4797767 h 5190747"/>
                <a:gd name="connsiteX159" fmla="*/ 3554085 w 5079154"/>
                <a:gd name="connsiteY159" fmla="*/ 4770430 h 5190747"/>
                <a:gd name="connsiteX160" fmla="*/ 3603996 w 5079154"/>
                <a:gd name="connsiteY160" fmla="*/ 4742903 h 5190747"/>
                <a:gd name="connsiteX161" fmla="*/ 3628475 w 5079154"/>
                <a:gd name="connsiteY161" fmla="*/ 4728425 h 5190747"/>
                <a:gd name="connsiteX162" fmla="*/ 3652669 w 5079154"/>
                <a:gd name="connsiteY162" fmla="*/ 4713375 h 5190747"/>
                <a:gd name="connsiteX163" fmla="*/ 3700866 w 5079154"/>
                <a:gd name="connsiteY163" fmla="*/ 4683467 h 5190747"/>
                <a:gd name="connsiteX164" fmla="*/ 3712867 w 5079154"/>
                <a:gd name="connsiteY164" fmla="*/ 4675942 h 5190747"/>
                <a:gd name="connsiteX165" fmla="*/ 3724488 w 5079154"/>
                <a:gd name="connsiteY165" fmla="*/ 4667750 h 5190747"/>
                <a:gd name="connsiteX166" fmla="*/ 3747633 w 5079154"/>
                <a:gd name="connsiteY166" fmla="*/ 4651463 h 5190747"/>
                <a:gd name="connsiteX167" fmla="*/ 3794115 w 5079154"/>
                <a:gd name="connsiteY167" fmla="*/ 4619268 h 5190747"/>
                <a:gd name="connsiteX168" fmla="*/ 3805736 w 5079154"/>
                <a:gd name="connsiteY168" fmla="*/ 4611267 h 5190747"/>
                <a:gd name="connsiteX169" fmla="*/ 3816880 w 5079154"/>
                <a:gd name="connsiteY169" fmla="*/ 4602599 h 5190747"/>
                <a:gd name="connsiteX170" fmla="*/ 3839168 w 5079154"/>
                <a:gd name="connsiteY170" fmla="*/ 4585264 h 5190747"/>
                <a:gd name="connsiteX171" fmla="*/ 3883841 w 5079154"/>
                <a:gd name="connsiteY171" fmla="*/ 4550879 h 5190747"/>
                <a:gd name="connsiteX172" fmla="*/ 3905558 w 5079154"/>
                <a:gd name="connsiteY172" fmla="*/ 4532972 h 5190747"/>
                <a:gd name="connsiteX173" fmla="*/ 3926989 w 5079154"/>
                <a:gd name="connsiteY173" fmla="*/ 4514684 h 5190747"/>
                <a:gd name="connsiteX174" fmla="*/ 3969851 w 5079154"/>
                <a:gd name="connsiteY174" fmla="*/ 4478393 h 5190747"/>
                <a:gd name="connsiteX175" fmla="*/ 4011381 w 5079154"/>
                <a:gd name="connsiteY175" fmla="*/ 4440579 h 5190747"/>
                <a:gd name="connsiteX176" fmla="*/ 4053291 w 5079154"/>
                <a:gd name="connsiteY176" fmla="*/ 4403146 h 5190747"/>
                <a:gd name="connsiteX177" fmla="*/ 4093581 w 5079154"/>
                <a:gd name="connsiteY177" fmla="*/ 4363998 h 5190747"/>
                <a:gd name="connsiteX178" fmla="*/ 4134063 w 5079154"/>
                <a:gd name="connsiteY178" fmla="*/ 4324946 h 5190747"/>
                <a:gd name="connsiteX179" fmla="*/ 4172639 w 5079154"/>
                <a:gd name="connsiteY179" fmla="*/ 4283988 h 5190747"/>
                <a:gd name="connsiteX180" fmla="*/ 4450483 w 5079154"/>
                <a:gd name="connsiteY180" fmla="*/ 3926610 h 5190747"/>
                <a:gd name="connsiteX181" fmla="*/ 4647746 w 5079154"/>
                <a:gd name="connsiteY181" fmla="*/ 3513035 h 5190747"/>
                <a:gd name="connsiteX182" fmla="*/ 4664796 w 5079154"/>
                <a:gd name="connsiteY182" fmla="*/ 3457980 h 5190747"/>
                <a:gd name="connsiteX183" fmla="*/ 4681083 w 5079154"/>
                <a:gd name="connsiteY183" fmla="*/ 3402640 h 5190747"/>
                <a:gd name="connsiteX184" fmla="*/ 4707753 w 5079154"/>
                <a:gd name="connsiteY184" fmla="*/ 3290340 h 5190747"/>
                <a:gd name="connsiteX185" fmla="*/ 4726041 w 5079154"/>
                <a:gd name="connsiteY185" fmla="*/ 3176326 h 5190747"/>
                <a:gd name="connsiteX186" fmla="*/ 4735090 w 5079154"/>
                <a:gd name="connsiteY186" fmla="*/ 3061169 h 5190747"/>
                <a:gd name="connsiteX187" fmla="*/ 4713659 w 5079154"/>
                <a:gd name="connsiteY187" fmla="*/ 2603302 h 5190747"/>
                <a:gd name="connsiteX188" fmla="*/ 4707658 w 5079154"/>
                <a:gd name="connsiteY188" fmla="*/ 2546914 h 5190747"/>
                <a:gd name="connsiteX189" fmla="*/ 4700991 w 5079154"/>
                <a:gd name="connsiteY189" fmla="*/ 2490716 h 5190747"/>
                <a:gd name="connsiteX190" fmla="*/ 4692894 w 5079154"/>
                <a:gd name="connsiteY190" fmla="*/ 2434805 h 5190747"/>
                <a:gd name="connsiteX191" fmla="*/ 4684036 w 5079154"/>
                <a:gd name="connsiteY191" fmla="*/ 2379083 h 5190747"/>
                <a:gd name="connsiteX192" fmla="*/ 4673940 w 5079154"/>
                <a:gd name="connsiteY192" fmla="*/ 2323648 h 5190747"/>
                <a:gd name="connsiteX193" fmla="*/ 4669177 w 5079154"/>
                <a:gd name="connsiteY193" fmla="*/ 2295930 h 5190747"/>
                <a:gd name="connsiteX194" fmla="*/ 4663367 w 5079154"/>
                <a:gd name="connsiteY194" fmla="*/ 2268403 h 5190747"/>
                <a:gd name="connsiteX195" fmla="*/ 4652127 w 5079154"/>
                <a:gd name="connsiteY195" fmla="*/ 2213348 h 5190747"/>
                <a:gd name="connsiteX196" fmla="*/ 4646793 w 5079154"/>
                <a:gd name="connsiteY196" fmla="*/ 2185821 h 5190747"/>
                <a:gd name="connsiteX197" fmla="*/ 4640602 w 5079154"/>
                <a:gd name="connsiteY197" fmla="*/ 2158484 h 5190747"/>
                <a:gd name="connsiteX198" fmla="*/ 4526969 w 5079154"/>
                <a:gd name="connsiteY198" fmla="*/ 1725668 h 5190747"/>
                <a:gd name="connsiteX199" fmla="*/ 4348947 w 5079154"/>
                <a:gd name="connsiteY199" fmla="*/ 1315426 h 5190747"/>
                <a:gd name="connsiteX200" fmla="*/ 4322277 w 5079154"/>
                <a:gd name="connsiteY200" fmla="*/ 1266087 h 5190747"/>
                <a:gd name="connsiteX201" fmla="*/ 4293416 w 5079154"/>
                <a:gd name="connsiteY201" fmla="*/ 1218176 h 5190747"/>
                <a:gd name="connsiteX202" fmla="*/ 4264555 w 5079154"/>
                <a:gd name="connsiteY202" fmla="*/ 1170075 h 5190747"/>
                <a:gd name="connsiteX203" fmla="*/ 4233599 w 5079154"/>
                <a:gd name="connsiteY203" fmla="*/ 1123403 h 5190747"/>
                <a:gd name="connsiteX204" fmla="*/ 4202262 w 5079154"/>
                <a:gd name="connsiteY204" fmla="*/ 1076825 h 5190747"/>
                <a:gd name="connsiteX205" fmla="*/ 4169115 w 5079154"/>
                <a:gd name="connsiteY205" fmla="*/ 1031582 h 5190747"/>
                <a:gd name="connsiteX206" fmla="*/ 4152541 w 5079154"/>
                <a:gd name="connsiteY206" fmla="*/ 1008912 h 5190747"/>
                <a:gd name="connsiteX207" fmla="*/ 4144254 w 5079154"/>
                <a:gd name="connsiteY207" fmla="*/ 997577 h 5190747"/>
                <a:gd name="connsiteX208" fmla="*/ 4135396 w 5079154"/>
                <a:gd name="connsiteY208" fmla="*/ 986719 h 5190747"/>
                <a:gd name="connsiteX209" fmla="*/ 4099963 w 5079154"/>
                <a:gd name="connsiteY209" fmla="*/ 943190 h 5190747"/>
                <a:gd name="connsiteX210" fmla="*/ 3779256 w 5079154"/>
                <a:gd name="connsiteY210" fmla="*/ 627721 h 5190747"/>
                <a:gd name="connsiteX211" fmla="*/ 3593519 w 5079154"/>
                <a:gd name="connsiteY211" fmla="*/ 497705 h 5190747"/>
                <a:gd name="connsiteX212" fmla="*/ 3392827 w 5079154"/>
                <a:gd name="connsiteY212" fmla="*/ 389882 h 5190747"/>
                <a:gd name="connsiteX213" fmla="*/ 2957534 w 5079154"/>
                <a:gd name="connsiteY213" fmla="*/ 245102 h 5190747"/>
                <a:gd name="connsiteX214" fmla="*/ 2901051 w 5079154"/>
                <a:gd name="connsiteY214" fmla="*/ 232910 h 5190747"/>
                <a:gd name="connsiteX215" fmla="*/ 2843901 w 5079154"/>
                <a:gd name="connsiteY215" fmla="*/ 223861 h 5190747"/>
                <a:gd name="connsiteX216" fmla="*/ 2729030 w 5079154"/>
                <a:gd name="connsiteY216" fmla="*/ 208240 h 5190747"/>
                <a:gd name="connsiteX217" fmla="*/ 2671213 w 5079154"/>
                <a:gd name="connsiteY217" fmla="*/ 202716 h 5190747"/>
                <a:gd name="connsiteX218" fmla="*/ 2613206 w 5079154"/>
                <a:gd name="connsiteY218" fmla="*/ 198430 h 5190747"/>
                <a:gd name="connsiteX219" fmla="*/ 2496620 w 5079154"/>
                <a:gd name="connsiteY219" fmla="*/ 193572 h 5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5079154" h="5190747">
                  <a:moveTo>
                    <a:pt x="2498620" y="24"/>
                  </a:moveTo>
                  <a:cubicBezTo>
                    <a:pt x="2829900" y="881"/>
                    <a:pt x="3167084" y="51649"/>
                    <a:pt x="3484267" y="172045"/>
                  </a:cubicBezTo>
                  <a:lnTo>
                    <a:pt x="3543417" y="195382"/>
                  </a:lnTo>
                  <a:lnTo>
                    <a:pt x="3573040" y="207002"/>
                  </a:lnTo>
                  <a:cubicBezTo>
                    <a:pt x="3582756" y="211193"/>
                    <a:pt x="3592376" y="215670"/>
                    <a:pt x="3602091" y="220051"/>
                  </a:cubicBezTo>
                  <a:lnTo>
                    <a:pt x="3660099" y="246531"/>
                  </a:lnTo>
                  <a:lnTo>
                    <a:pt x="3689150" y="259771"/>
                  </a:lnTo>
                  <a:cubicBezTo>
                    <a:pt x="3698770" y="264343"/>
                    <a:pt x="3708009" y="269486"/>
                    <a:pt x="3717534" y="274439"/>
                  </a:cubicBezTo>
                  <a:lnTo>
                    <a:pt x="3774303" y="303871"/>
                  </a:lnTo>
                  <a:lnTo>
                    <a:pt x="3802688" y="318635"/>
                  </a:lnTo>
                  <a:cubicBezTo>
                    <a:pt x="3812022" y="323779"/>
                    <a:pt x="3821071" y="329398"/>
                    <a:pt x="3830310" y="334732"/>
                  </a:cubicBezTo>
                  <a:lnTo>
                    <a:pt x="3885555" y="367308"/>
                  </a:lnTo>
                  <a:lnTo>
                    <a:pt x="3913178" y="383691"/>
                  </a:lnTo>
                  <a:lnTo>
                    <a:pt x="3939943" y="401312"/>
                  </a:lnTo>
                  <a:cubicBezTo>
                    <a:pt x="4083580" y="494371"/>
                    <a:pt x="4218168" y="602957"/>
                    <a:pt x="4339612" y="724972"/>
                  </a:cubicBezTo>
                  <a:cubicBezTo>
                    <a:pt x="4460675" y="847368"/>
                    <a:pt x="4570117" y="982051"/>
                    <a:pt x="4664034" y="1126832"/>
                  </a:cubicBezTo>
                  <a:cubicBezTo>
                    <a:pt x="4758331" y="1271421"/>
                    <a:pt x="4837674" y="1425631"/>
                    <a:pt x="4902539" y="1585460"/>
                  </a:cubicBezTo>
                  <a:cubicBezTo>
                    <a:pt x="4966357" y="1745576"/>
                    <a:pt x="5019316" y="1910930"/>
                    <a:pt x="5047891" y="2081046"/>
                  </a:cubicBezTo>
                  <a:cubicBezTo>
                    <a:pt x="5062369" y="2166009"/>
                    <a:pt x="5070847" y="2251829"/>
                    <a:pt x="5075228" y="2337554"/>
                  </a:cubicBezTo>
                  <a:cubicBezTo>
                    <a:pt x="5076942" y="2358986"/>
                    <a:pt x="5077228" y="2380417"/>
                    <a:pt x="5077609" y="2401943"/>
                  </a:cubicBezTo>
                  <a:lnTo>
                    <a:pt x="5078847" y="2466237"/>
                  </a:lnTo>
                  <a:cubicBezTo>
                    <a:pt x="5079609" y="2487668"/>
                    <a:pt x="5078752" y="2509099"/>
                    <a:pt x="5078466" y="2530531"/>
                  </a:cubicBezTo>
                  <a:lnTo>
                    <a:pt x="5076942" y="2594729"/>
                  </a:lnTo>
                  <a:cubicBezTo>
                    <a:pt x="5071037" y="2765894"/>
                    <a:pt x="5038557" y="2934962"/>
                    <a:pt x="4999028" y="3099269"/>
                  </a:cubicBezTo>
                  <a:cubicBezTo>
                    <a:pt x="4988550" y="3140321"/>
                    <a:pt x="4978359" y="3181279"/>
                    <a:pt x="4968738" y="3222141"/>
                  </a:cubicBezTo>
                  <a:lnTo>
                    <a:pt x="4952451" y="3283101"/>
                  </a:lnTo>
                  <a:lnTo>
                    <a:pt x="4936925" y="3344156"/>
                  </a:lnTo>
                  <a:lnTo>
                    <a:pt x="4919875" y="3404831"/>
                  </a:lnTo>
                  <a:cubicBezTo>
                    <a:pt x="4914256" y="3425024"/>
                    <a:pt x="4909207" y="3445407"/>
                    <a:pt x="4903016" y="3465410"/>
                  </a:cubicBezTo>
                  <a:cubicBezTo>
                    <a:pt x="4890252" y="3505415"/>
                    <a:pt x="4878537" y="3545705"/>
                    <a:pt x="4865297" y="3585520"/>
                  </a:cubicBezTo>
                  <a:cubicBezTo>
                    <a:pt x="4811957" y="3744682"/>
                    <a:pt x="4749378" y="3901655"/>
                    <a:pt x="4671177" y="4052340"/>
                  </a:cubicBezTo>
                  <a:cubicBezTo>
                    <a:pt x="4593073" y="4202835"/>
                    <a:pt x="4498870" y="4346948"/>
                    <a:pt x="4386094" y="4476393"/>
                  </a:cubicBezTo>
                  <a:cubicBezTo>
                    <a:pt x="4371997" y="4492490"/>
                    <a:pt x="4358091" y="4508969"/>
                    <a:pt x="4343708" y="4524875"/>
                  </a:cubicBezTo>
                  <a:lnTo>
                    <a:pt x="4298655" y="4570976"/>
                  </a:lnTo>
                  <a:cubicBezTo>
                    <a:pt x="4283605" y="4586312"/>
                    <a:pt x="4268651" y="4601742"/>
                    <a:pt x="4252935" y="4616411"/>
                  </a:cubicBezTo>
                  <a:cubicBezTo>
                    <a:pt x="4237028" y="4630793"/>
                    <a:pt x="4221026" y="4645176"/>
                    <a:pt x="4204738" y="4659273"/>
                  </a:cubicBezTo>
                  <a:lnTo>
                    <a:pt x="4180354" y="4680419"/>
                  </a:lnTo>
                  <a:cubicBezTo>
                    <a:pt x="4172163" y="4687372"/>
                    <a:pt x="4164257" y="4694706"/>
                    <a:pt x="4155494" y="4700898"/>
                  </a:cubicBezTo>
                  <a:lnTo>
                    <a:pt x="4103964" y="4739664"/>
                  </a:lnTo>
                  <a:lnTo>
                    <a:pt x="4078151" y="4759000"/>
                  </a:lnTo>
                  <a:cubicBezTo>
                    <a:pt x="4069578" y="4765477"/>
                    <a:pt x="4060910" y="4771764"/>
                    <a:pt x="4051766" y="4777479"/>
                  </a:cubicBezTo>
                  <a:lnTo>
                    <a:pt x="3997950" y="4812816"/>
                  </a:lnTo>
                  <a:lnTo>
                    <a:pt x="3970994" y="4830342"/>
                  </a:lnTo>
                  <a:lnTo>
                    <a:pt x="3957469" y="4839010"/>
                  </a:lnTo>
                  <a:lnTo>
                    <a:pt x="3943563" y="4847011"/>
                  </a:lnTo>
                  <a:lnTo>
                    <a:pt x="3887746" y="4878824"/>
                  </a:lnTo>
                  <a:lnTo>
                    <a:pt x="3859742" y="4894541"/>
                  </a:lnTo>
                  <a:lnTo>
                    <a:pt x="3845741" y="4902351"/>
                  </a:lnTo>
                  <a:lnTo>
                    <a:pt x="3831358" y="4909400"/>
                  </a:lnTo>
                  <a:lnTo>
                    <a:pt x="3773827" y="4937498"/>
                  </a:lnTo>
                  <a:lnTo>
                    <a:pt x="3745157" y="4951500"/>
                  </a:lnTo>
                  <a:cubicBezTo>
                    <a:pt x="3735632" y="4956263"/>
                    <a:pt x="3726012" y="4960835"/>
                    <a:pt x="3716106" y="4964835"/>
                  </a:cubicBezTo>
                  <a:lnTo>
                    <a:pt x="3657146" y="4989314"/>
                  </a:lnTo>
                  <a:cubicBezTo>
                    <a:pt x="3637429" y="4997220"/>
                    <a:pt x="3618093" y="5005983"/>
                    <a:pt x="3598091" y="5013032"/>
                  </a:cubicBezTo>
                  <a:lnTo>
                    <a:pt x="3538083" y="5033986"/>
                  </a:lnTo>
                  <a:cubicBezTo>
                    <a:pt x="3518081" y="5040845"/>
                    <a:pt x="3498174" y="5047989"/>
                    <a:pt x="3478171" y="5054656"/>
                  </a:cubicBezTo>
                  <a:lnTo>
                    <a:pt x="3417306" y="5072086"/>
                  </a:lnTo>
                  <a:lnTo>
                    <a:pt x="3356632" y="5089422"/>
                  </a:lnTo>
                  <a:cubicBezTo>
                    <a:pt x="3336344" y="5094756"/>
                    <a:pt x="3315770" y="5099138"/>
                    <a:pt x="3295386" y="5103996"/>
                  </a:cubicBezTo>
                  <a:cubicBezTo>
                    <a:pt x="3254524" y="5113330"/>
                    <a:pt x="3213948" y="5123712"/>
                    <a:pt x="3172514" y="5129999"/>
                  </a:cubicBezTo>
                  <a:lnTo>
                    <a:pt x="3110887" y="5141143"/>
                  </a:lnTo>
                  <a:lnTo>
                    <a:pt x="3080121" y="5146667"/>
                  </a:lnTo>
                  <a:cubicBezTo>
                    <a:pt x="3069834" y="5148286"/>
                    <a:pt x="3059547" y="5149525"/>
                    <a:pt x="3049165" y="5150954"/>
                  </a:cubicBezTo>
                  <a:cubicBezTo>
                    <a:pt x="2884859" y="5176481"/>
                    <a:pt x="2718838" y="5186958"/>
                    <a:pt x="2555008" y="5189435"/>
                  </a:cubicBezTo>
                  <a:cubicBezTo>
                    <a:pt x="2514050" y="5190197"/>
                    <a:pt x="2473093" y="5191244"/>
                    <a:pt x="2431945" y="5190483"/>
                  </a:cubicBezTo>
                  <a:lnTo>
                    <a:pt x="2370318" y="5190387"/>
                  </a:lnTo>
                  <a:cubicBezTo>
                    <a:pt x="2349744" y="5190292"/>
                    <a:pt x="2329266" y="5190577"/>
                    <a:pt x="2308501" y="5189244"/>
                  </a:cubicBezTo>
                  <a:lnTo>
                    <a:pt x="2184200" y="5183434"/>
                  </a:lnTo>
                  <a:lnTo>
                    <a:pt x="2059994" y="5172099"/>
                  </a:lnTo>
                  <a:cubicBezTo>
                    <a:pt x="1894544" y="5153335"/>
                    <a:pt x="1729095" y="5121236"/>
                    <a:pt x="1568027" y="5069134"/>
                  </a:cubicBezTo>
                  <a:lnTo>
                    <a:pt x="1537738" y="5059704"/>
                  </a:lnTo>
                  <a:cubicBezTo>
                    <a:pt x="1527546" y="5056751"/>
                    <a:pt x="1517831" y="5052465"/>
                    <a:pt x="1507829" y="5048941"/>
                  </a:cubicBezTo>
                  <a:lnTo>
                    <a:pt x="1448298" y="5026557"/>
                  </a:lnTo>
                  <a:lnTo>
                    <a:pt x="1418485" y="5015318"/>
                  </a:lnTo>
                  <a:cubicBezTo>
                    <a:pt x="1408484" y="5011698"/>
                    <a:pt x="1398959" y="5006840"/>
                    <a:pt x="1389243" y="5002649"/>
                  </a:cubicBezTo>
                  <a:lnTo>
                    <a:pt x="1331045" y="4976360"/>
                  </a:lnTo>
                  <a:cubicBezTo>
                    <a:pt x="1253702" y="4940737"/>
                    <a:pt x="1178645" y="4899494"/>
                    <a:pt x="1106446" y="4853583"/>
                  </a:cubicBezTo>
                  <a:cubicBezTo>
                    <a:pt x="962047" y="4761667"/>
                    <a:pt x="829268" y="4650796"/>
                    <a:pt x="710777" y="4526495"/>
                  </a:cubicBezTo>
                  <a:cubicBezTo>
                    <a:pt x="592667" y="4401813"/>
                    <a:pt x="488940" y="4263795"/>
                    <a:pt x="400834" y="4116824"/>
                  </a:cubicBezTo>
                  <a:cubicBezTo>
                    <a:pt x="312728" y="3969758"/>
                    <a:pt x="239671" y="3814215"/>
                    <a:pt x="181092" y="3653719"/>
                  </a:cubicBezTo>
                  <a:cubicBezTo>
                    <a:pt x="122418" y="3493223"/>
                    <a:pt x="78127" y="3327773"/>
                    <a:pt x="47361" y="3159943"/>
                  </a:cubicBezTo>
                  <a:cubicBezTo>
                    <a:pt x="43646" y="3138988"/>
                    <a:pt x="39265" y="3118033"/>
                    <a:pt x="36026" y="3096887"/>
                  </a:cubicBezTo>
                  <a:lnTo>
                    <a:pt x="26882" y="3033546"/>
                  </a:lnTo>
                  <a:cubicBezTo>
                    <a:pt x="24120" y="3012400"/>
                    <a:pt x="20596" y="2991350"/>
                    <a:pt x="18596" y="2970110"/>
                  </a:cubicBezTo>
                  <a:lnTo>
                    <a:pt x="12214" y="2906482"/>
                  </a:lnTo>
                  <a:cubicBezTo>
                    <a:pt x="7261" y="2864096"/>
                    <a:pt x="5737" y="2821424"/>
                    <a:pt x="3451" y="2778848"/>
                  </a:cubicBezTo>
                  <a:cubicBezTo>
                    <a:pt x="689" y="2736271"/>
                    <a:pt x="308" y="2693599"/>
                    <a:pt x="22" y="2650927"/>
                  </a:cubicBezTo>
                  <a:cubicBezTo>
                    <a:pt x="-645" y="2480334"/>
                    <a:pt x="13928" y="2309837"/>
                    <a:pt x="42313" y="2141625"/>
                  </a:cubicBezTo>
                  <a:cubicBezTo>
                    <a:pt x="70507" y="1973414"/>
                    <a:pt x="111369" y="1807202"/>
                    <a:pt x="165662" y="1644896"/>
                  </a:cubicBezTo>
                  <a:cubicBezTo>
                    <a:pt x="219954" y="1482685"/>
                    <a:pt x="287963" y="1324666"/>
                    <a:pt x="370259" y="1173504"/>
                  </a:cubicBezTo>
                  <a:cubicBezTo>
                    <a:pt x="452459" y="1022438"/>
                    <a:pt x="549519" y="878515"/>
                    <a:pt x="661247" y="746022"/>
                  </a:cubicBezTo>
                  <a:lnTo>
                    <a:pt x="704015" y="696968"/>
                  </a:lnTo>
                  <a:cubicBezTo>
                    <a:pt x="718302" y="680680"/>
                    <a:pt x="732113" y="664012"/>
                    <a:pt x="747353" y="648486"/>
                  </a:cubicBezTo>
                  <a:lnTo>
                    <a:pt x="792121" y="601147"/>
                  </a:lnTo>
                  <a:lnTo>
                    <a:pt x="814505" y="577429"/>
                  </a:lnTo>
                  <a:cubicBezTo>
                    <a:pt x="822125" y="569619"/>
                    <a:pt x="830221" y="562380"/>
                    <a:pt x="838031" y="554855"/>
                  </a:cubicBezTo>
                  <a:cubicBezTo>
                    <a:pt x="853843" y="539901"/>
                    <a:pt x="869845" y="525137"/>
                    <a:pt x="885942" y="510469"/>
                  </a:cubicBezTo>
                  <a:cubicBezTo>
                    <a:pt x="894038" y="503230"/>
                    <a:pt x="902039" y="495800"/>
                    <a:pt x="910326" y="488752"/>
                  </a:cubicBezTo>
                  <a:lnTo>
                    <a:pt x="935948" y="468368"/>
                  </a:lnTo>
                  <a:cubicBezTo>
                    <a:pt x="970334" y="441508"/>
                    <a:pt x="1004147" y="414171"/>
                    <a:pt x="1040533" y="390073"/>
                  </a:cubicBezTo>
                  <a:cubicBezTo>
                    <a:pt x="1183313" y="290155"/>
                    <a:pt x="1339713" y="210907"/>
                    <a:pt x="1501638" y="152614"/>
                  </a:cubicBezTo>
                  <a:cubicBezTo>
                    <a:pt x="1663658" y="93940"/>
                    <a:pt x="1830822" y="56602"/>
                    <a:pt x="1997700" y="32599"/>
                  </a:cubicBezTo>
                  <a:cubicBezTo>
                    <a:pt x="2164864" y="9073"/>
                    <a:pt x="2332599" y="-548"/>
                    <a:pt x="2498620" y="24"/>
                  </a:cubicBezTo>
                  <a:close/>
                  <a:moveTo>
                    <a:pt x="2496620" y="193572"/>
                  </a:moveTo>
                  <a:cubicBezTo>
                    <a:pt x="2340886" y="190714"/>
                    <a:pt x="2186486" y="205859"/>
                    <a:pt x="2037229" y="241483"/>
                  </a:cubicBezTo>
                  <a:cubicBezTo>
                    <a:pt x="1887972" y="276820"/>
                    <a:pt x="1745383" y="333494"/>
                    <a:pt x="1613081" y="404646"/>
                  </a:cubicBezTo>
                  <a:cubicBezTo>
                    <a:pt x="1480683" y="475893"/>
                    <a:pt x="1358477" y="561904"/>
                    <a:pt x="1245892" y="657725"/>
                  </a:cubicBezTo>
                  <a:cubicBezTo>
                    <a:pt x="1216841" y="680490"/>
                    <a:pt x="1190837" y="707160"/>
                    <a:pt x="1163310" y="731639"/>
                  </a:cubicBezTo>
                  <a:lnTo>
                    <a:pt x="1142831" y="750118"/>
                  </a:lnTo>
                  <a:cubicBezTo>
                    <a:pt x="1136069" y="756404"/>
                    <a:pt x="1129687" y="763072"/>
                    <a:pt x="1123019" y="769453"/>
                  </a:cubicBezTo>
                  <a:cubicBezTo>
                    <a:pt x="1109780" y="782312"/>
                    <a:pt x="1096540" y="795171"/>
                    <a:pt x="1083014" y="807744"/>
                  </a:cubicBezTo>
                  <a:cubicBezTo>
                    <a:pt x="1076347" y="814126"/>
                    <a:pt x="1069394" y="820222"/>
                    <a:pt x="1062917" y="826794"/>
                  </a:cubicBezTo>
                  <a:lnTo>
                    <a:pt x="1043676" y="846701"/>
                  </a:lnTo>
                  <a:lnTo>
                    <a:pt x="1005100" y="886516"/>
                  </a:lnTo>
                  <a:cubicBezTo>
                    <a:pt x="991860" y="899470"/>
                    <a:pt x="980240" y="913948"/>
                    <a:pt x="968143" y="927949"/>
                  </a:cubicBezTo>
                  <a:lnTo>
                    <a:pt x="932138" y="970336"/>
                  </a:lnTo>
                  <a:cubicBezTo>
                    <a:pt x="744020" y="1200269"/>
                    <a:pt x="605526" y="1472113"/>
                    <a:pt x="514467" y="1759006"/>
                  </a:cubicBezTo>
                  <a:cubicBezTo>
                    <a:pt x="468842" y="1902547"/>
                    <a:pt x="435219" y="2050376"/>
                    <a:pt x="413693" y="2199918"/>
                  </a:cubicBezTo>
                  <a:cubicBezTo>
                    <a:pt x="392261" y="2349556"/>
                    <a:pt x="381689" y="2500622"/>
                    <a:pt x="380546" y="2651689"/>
                  </a:cubicBezTo>
                  <a:lnTo>
                    <a:pt x="380260" y="2708363"/>
                  </a:lnTo>
                  <a:cubicBezTo>
                    <a:pt x="379688" y="2727317"/>
                    <a:pt x="381117" y="2746082"/>
                    <a:pt x="381403" y="2765036"/>
                  </a:cubicBezTo>
                  <a:lnTo>
                    <a:pt x="383117" y="2821710"/>
                  </a:lnTo>
                  <a:cubicBezTo>
                    <a:pt x="383213" y="2831140"/>
                    <a:pt x="383879" y="2840570"/>
                    <a:pt x="384546" y="2849999"/>
                  </a:cubicBezTo>
                  <a:lnTo>
                    <a:pt x="386261" y="2878289"/>
                  </a:lnTo>
                  <a:lnTo>
                    <a:pt x="389499" y="2934867"/>
                  </a:lnTo>
                  <a:cubicBezTo>
                    <a:pt x="390452" y="2953727"/>
                    <a:pt x="392928" y="2972491"/>
                    <a:pt x="394547" y="2991255"/>
                  </a:cubicBezTo>
                  <a:lnTo>
                    <a:pt x="399691" y="3047738"/>
                  </a:lnTo>
                  <a:cubicBezTo>
                    <a:pt x="401501" y="3066598"/>
                    <a:pt x="404358" y="3085172"/>
                    <a:pt x="406644" y="3103936"/>
                  </a:cubicBezTo>
                  <a:cubicBezTo>
                    <a:pt x="425599" y="3253859"/>
                    <a:pt x="456650" y="3402354"/>
                    <a:pt x="500370" y="3546753"/>
                  </a:cubicBezTo>
                  <a:cubicBezTo>
                    <a:pt x="544090" y="3691152"/>
                    <a:pt x="600668" y="3831550"/>
                    <a:pt x="670677" y="3964710"/>
                  </a:cubicBezTo>
                  <a:cubicBezTo>
                    <a:pt x="740591" y="4097870"/>
                    <a:pt x="823458" y="4224171"/>
                    <a:pt x="920042" y="4339233"/>
                  </a:cubicBezTo>
                  <a:cubicBezTo>
                    <a:pt x="1016720" y="4454105"/>
                    <a:pt x="1127115" y="4557356"/>
                    <a:pt x="1248464" y="4646700"/>
                  </a:cubicBezTo>
                  <a:lnTo>
                    <a:pt x="1294374" y="4679657"/>
                  </a:lnTo>
                  <a:lnTo>
                    <a:pt x="1317329" y="4696230"/>
                  </a:lnTo>
                  <a:lnTo>
                    <a:pt x="1341237" y="4711375"/>
                  </a:lnTo>
                  <a:lnTo>
                    <a:pt x="1388957" y="4742046"/>
                  </a:lnTo>
                  <a:cubicBezTo>
                    <a:pt x="1396958" y="4747094"/>
                    <a:pt x="1404769" y="4752523"/>
                    <a:pt x="1412960" y="4757190"/>
                  </a:cubicBezTo>
                  <a:lnTo>
                    <a:pt x="1437725" y="4771097"/>
                  </a:lnTo>
                  <a:lnTo>
                    <a:pt x="1487351" y="4798910"/>
                  </a:lnTo>
                  <a:cubicBezTo>
                    <a:pt x="1495733" y="4803387"/>
                    <a:pt x="1503734" y="4808625"/>
                    <a:pt x="1512402" y="4812626"/>
                  </a:cubicBezTo>
                  <a:lnTo>
                    <a:pt x="1538024" y="4825199"/>
                  </a:lnTo>
                  <a:lnTo>
                    <a:pt x="1589364" y="4850345"/>
                  </a:lnTo>
                  <a:cubicBezTo>
                    <a:pt x="1598031" y="4854345"/>
                    <a:pt x="1606318" y="4859108"/>
                    <a:pt x="1615176" y="4862632"/>
                  </a:cubicBezTo>
                  <a:lnTo>
                    <a:pt x="1641560" y="4873681"/>
                  </a:lnTo>
                  <a:cubicBezTo>
                    <a:pt x="1781864" y="4934355"/>
                    <a:pt x="1930549" y="4979218"/>
                    <a:pt x="2083616" y="5005602"/>
                  </a:cubicBezTo>
                  <a:lnTo>
                    <a:pt x="2199059" y="5021985"/>
                  </a:lnTo>
                  <a:cubicBezTo>
                    <a:pt x="2237825" y="5025604"/>
                    <a:pt x="2276688" y="5028176"/>
                    <a:pt x="2315645" y="5031224"/>
                  </a:cubicBezTo>
                  <a:cubicBezTo>
                    <a:pt x="2334981" y="5033225"/>
                    <a:pt x="2354697" y="5033034"/>
                    <a:pt x="2374414" y="5033415"/>
                  </a:cubicBezTo>
                  <a:lnTo>
                    <a:pt x="2433374" y="5034273"/>
                  </a:lnTo>
                  <a:cubicBezTo>
                    <a:pt x="2472617" y="5035129"/>
                    <a:pt x="2512146" y="5033892"/>
                    <a:pt x="2551579" y="5033130"/>
                  </a:cubicBezTo>
                  <a:cubicBezTo>
                    <a:pt x="2591013" y="5031891"/>
                    <a:pt x="2630637" y="5031701"/>
                    <a:pt x="2669499" y="5027700"/>
                  </a:cubicBezTo>
                  <a:lnTo>
                    <a:pt x="2727982" y="5022747"/>
                  </a:lnTo>
                  <a:lnTo>
                    <a:pt x="2757224" y="5020270"/>
                  </a:lnTo>
                  <a:lnTo>
                    <a:pt x="2771797" y="5018937"/>
                  </a:lnTo>
                  <a:lnTo>
                    <a:pt x="2786275" y="5016842"/>
                  </a:lnTo>
                  <a:lnTo>
                    <a:pt x="2902099" y="4999792"/>
                  </a:lnTo>
                  <a:cubicBezTo>
                    <a:pt x="2940485" y="4992839"/>
                    <a:pt x="2978394" y="4984076"/>
                    <a:pt x="3016494" y="4976170"/>
                  </a:cubicBezTo>
                  <a:cubicBezTo>
                    <a:pt x="3167942" y="4940737"/>
                    <a:pt x="3314246" y="4888540"/>
                    <a:pt x="3452263" y="4822627"/>
                  </a:cubicBezTo>
                  <a:lnTo>
                    <a:pt x="3503889" y="4797767"/>
                  </a:lnTo>
                  <a:cubicBezTo>
                    <a:pt x="3521033" y="4789385"/>
                    <a:pt x="3537416" y="4779479"/>
                    <a:pt x="3554085" y="4770430"/>
                  </a:cubicBezTo>
                  <a:lnTo>
                    <a:pt x="3603996" y="4742903"/>
                  </a:lnTo>
                  <a:cubicBezTo>
                    <a:pt x="3612474" y="4738616"/>
                    <a:pt x="3620475" y="4733568"/>
                    <a:pt x="3628475" y="4728425"/>
                  </a:cubicBezTo>
                  <a:lnTo>
                    <a:pt x="3652669" y="4713375"/>
                  </a:lnTo>
                  <a:lnTo>
                    <a:pt x="3700866" y="4683467"/>
                  </a:lnTo>
                  <a:lnTo>
                    <a:pt x="3712867" y="4675942"/>
                  </a:lnTo>
                  <a:lnTo>
                    <a:pt x="3724488" y="4667750"/>
                  </a:lnTo>
                  <a:lnTo>
                    <a:pt x="3747633" y="4651463"/>
                  </a:lnTo>
                  <a:lnTo>
                    <a:pt x="3794115" y="4619268"/>
                  </a:lnTo>
                  <a:lnTo>
                    <a:pt x="3805736" y="4611267"/>
                  </a:lnTo>
                  <a:lnTo>
                    <a:pt x="3816880" y="4602599"/>
                  </a:lnTo>
                  <a:lnTo>
                    <a:pt x="3839168" y="4585264"/>
                  </a:lnTo>
                  <a:lnTo>
                    <a:pt x="3883841" y="4550879"/>
                  </a:lnTo>
                  <a:cubicBezTo>
                    <a:pt x="3891366" y="4545354"/>
                    <a:pt x="3898509" y="4539163"/>
                    <a:pt x="3905558" y="4532972"/>
                  </a:cubicBezTo>
                  <a:lnTo>
                    <a:pt x="3926989" y="4514684"/>
                  </a:lnTo>
                  <a:lnTo>
                    <a:pt x="3969851" y="4478393"/>
                  </a:lnTo>
                  <a:cubicBezTo>
                    <a:pt x="3984234" y="4466392"/>
                    <a:pt x="3997379" y="4452962"/>
                    <a:pt x="4011381" y="4440579"/>
                  </a:cubicBezTo>
                  <a:cubicBezTo>
                    <a:pt x="4025192" y="4427911"/>
                    <a:pt x="4039193" y="4415529"/>
                    <a:pt x="4053291" y="4403146"/>
                  </a:cubicBezTo>
                  <a:cubicBezTo>
                    <a:pt x="4067102" y="4390573"/>
                    <a:pt x="4079960" y="4376857"/>
                    <a:pt x="4093581" y="4363998"/>
                  </a:cubicBezTo>
                  <a:lnTo>
                    <a:pt x="4134063" y="4324946"/>
                  </a:lnTo>
                  <a:lnTo>
                    <a:pt x="4172639" y="4283988"/>
                  </a:lnTo>
                  <a:cubicBezTo>
                    <a:pt x="4275223" y="4174546"/>
                    <a:pt x="4369425" y="4055579"/>
                    <a:pt x="4450483" y="3926610"/>
                  </a:cubicBezTo>
                  <a:cubicBezTo>
                    <a:pt x="4531541" y="3797832"/>
                    <a:pt x="4599359" y="3658957"/>
                    <a:pt x="4647746" y="3513035"/>
                  </a:cubicBezTo>
                  <a:cubicBezTo>
                    <a:pt x="4654604" y="3495032"/>
                    <a:pt x="4659176" y="3476268"/>
                    <a:pt x="4664796" y="3457980"/>
                  </a:cubicBezTo>
                  <a:lnTo>
                    <a:pt x="4681083" y="3402640"/>
                  </a:lnTo>
                  <a:cubicBezTo>
                    <a:pt x="4690704" y="3365397"/>
                    <a:pt x="4699181" y="3327869"/>
                    <a:pt x="4707753" y="3290340"/>
                  </a:cubicBezTo>
                  <a:cubicBezTo>
                    <a:pt x="4714802" y="3252431"/>
                    <a:pt x="4720517" y="3214331"/>
                    <a:pt x="4726041" y="3176326"/>
                  </a:cubicBezTo>
                  <a:cubicBezTo>
                    <a:pt x="4729566" y="3137845"/>
                    <a:pt x="4733090" y="3099554"/>
                    <a:pt x="4735090" y="3061169"/>
                  </a:cubicBezTo>
                  <a:cubicBezTo>
                    <a:pt x="4741281" y="2906959"/>
                    <a:pt x="4727280" y="2753702"/>
                    <a:pt x="4713659" y="2603302"/>
                  </a:cubicBezTo>
                  <a:lnTo>
                    <a:pt x="4707658" y="2546914"/>
                  </a:lnTo>
                  <a:cubicBezTo>
                    <a:pt x="4705658" y="2528149"/>
                    <a:pt x="4704134" y="2509385"/>
                    <a:pt x="4700991" y="2490716"/>
                  </a:cubicBezTo>
                  <a:lnTo>
                    <a:pt x="4692894" y="2434805"/>
                  </a:lnTo>
                  <a:cubicBezTo>
                    <a:pt x="4690227" y="2416136"/>
                    <a:pt x="4687656" y="2397562"/>
                    <a:pt x="4684036" y="2379083"/>
                  </a:cubicBezTo>
                  <a:lnTo>
                    <a:pt x="4673940" y="2323648"/>
                  </a:lnTo>
                  <a:lnTo>
                    <a:pt x="4669177" y="2295930"/>
                  </a:lnTo>
                  <a:cubicBezTo>
                    <a:pt x="4667463" y="2286691"/>
                    <a:pt x="4665272" y="2277547"/>
                    <a:pt x="4663367" y="2268403"/>
                  </a:cubicBezTo>
                  <a:cubicBezTo>
                    <a:pt x="4659366" y="2250115"/>
                    <a:pt x="4655747" y="2231732"/>
                    <a:pt x="4652127" y="2213348"/>
                  </a:cubicBezTo>
                  <a:lnTo>
                    <a:pt x="4646793" y="2185821"/>
                  </a:lnTo>
                  <a:lnTo>
                    <a:pt x="4640602" y="2158484"/>
                  </a:lnTo>
                  <a:cubicBezTo>
                    <a:pt x="4608979" y="2012561"/>
                    <a:pt x="4575737" y="1866829"/>
                    <a:pt x="4526969" y="1725668"/>
                  </a:cubicBezTo>
                  <a:cubicBezTo>
                    <a:pt x="4479344" y="1584222"/>
                    <a:pt x="4419813" y="1446776"/>
                    <a:pt x="4348947" y="1315426"/>
                  </a:cubicBezTo>
                  <a:lnTo>
                    <a:pt x="4322277" y="1266087"/>
                  </a:lnTo>
                  <a:lnTo>
                    <a:pt x="4293416" y="1218176"/>
                  </a:lnTo>
                  <a:cubicBezTo>
                    <a:pt x="4283796" y="1202174"/>
                    <a:pt x="4274557" y="1185887"/>
                    <a:pt x="4264555" y="1170075"/>
                  </a:cubicBezTo>
                  <a:lnTo>
                    <a:pt x="4233599" y="1123403"/>
                  </a:lnTo>
                  <a:cubicBezTo>
                    <a:pt x="4223121" y="1107972"/>
                    <a:pt x="4213406" y="1091875"/>
                    <a:pt x="4202262" y="1076825"/>
                  </a:cubicBezTo>
                  <a:lnTo>
                    <a:pt x="4169115" y="1031582"/>
                  </a:lnTo>
                  <a:lnTo>
                    <a:pt x="4152541" y="1008912"/>
                  </a:lnTo>
                  <a:lnTo>
                    <a:pt x="4144254" y="997577"/>
                  </a:lnTo>
                  <a:lnTo>
                    <a:pt x="4135396" y="986719"/>
                  </a:lnTo>
                  <a:lnTo>
                    <a:pt x="4099963" y="943190"/>
                  </a:lnTo>
                  <a:cubicBezTo>
                    <a:pt x="4004999" y="827461"/>
                    <a:pt x="3897938" y="720781"/>
                    <a:pt x="3779256" y="627721"/>
                  </a:cubicBezTo>
                  <a:cubicBezTo>
                    <a:pt x="3719916" y="581144"/>
                    <a:pt x="3657908" y="537710"/>
                    <a:pt x="3593519" y="497705"/>
                  </a:cubicBezTo>
                  <a:cubicBezTo>
                    <a:pt x="3528844" y="458367"/>
                    <a:pt x="3462074" y="421791"/>
                    <a:pt x="3392827" y="389882"/>
                  </a:cubicBezTo>
                  <a:cubicBezTo>
                    <a:pt x="3254715" y="325398"/>
                    <a:pt x="3108125" y="277487"/>
                    <a:pt x="2957534" y="245102"/>
                  </a:cubicBezTo>
                  <a:lnTo>
                    <a:pt x="2901051" y="232910"/>
                  </a:lnTo>
                  <a:cubicBezTo>
                    <a:pt x="2882097" y="229576"/>
                    <a:pt x="2862951" y="226909"/>
                    <a:pt x="2843901" y="223861"/>
                  </a:cubicBezTo>
                  <a:cubicBezTo>
                    <a:pt x="2805706" y="218146"/>
                    <a:pt x="2767701" y="211193"/>
                    <a:pt x="2729030" y="208240"/>
                  </a:cubicBezTo>
                  <a:lnTo>
                    <a:pt x="2671213" y="202716"/>
                  </a:lnTo>
                  <a:cubicBezTo>
                    <a:pt x="2651973" y="200906"/>
                    <a:pt x="2632732" y="198811"/>
                    <a:pt x="2613206" y="198430"/>
                  </a:cubicBezTo>
                  <a:lnTo>
                    <a:pt x="2496620" y="193572"/>
                  </a:lnTo>
                  <a:close/>
                </a:path>
              </a:pathLst>
            </a:custGeom>
            <a:grpFill/>
            <a:ln w="9525" cap="flat">
              <a:noFill/>
              <a:prstDash val="solid"/>
              <a:miter/>
            </a:ln>
          </p:spPr>
          <p:txBody>
            <a:bodyPr rtlCol="0" anchor="ctr"/>
            <a:lstStyle/>
            <a:p>
              <a:endParaRPr lang="en-US" dirty="0"/>
            </a:p>
          </p:txBody>
        </p:sp>
        <p:sp useBgFill="1">
          <p:nvSpPr>
            <p:cNvPr id="24" name="Freeform: Shape 23">
              <a:extLst>
                <a:ext uri="{FF2B5EF4-FFF2-40B4-BE49-F238E27FC236}">
                  <a16:creationId xmlns:a16="http://schemas.microsoft.com/office/drawing/2014/main" id="{F00387E4-31F7-4BBB-A9C7-508D62215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14665" y="738154"/>
              <a:ext cx="5366579" cy="5378461"/>
            </a:xfrm>
            <a:custGeom>
              <a:avLst/>
              <a:gdLst>
                <a:gd name="connsiteX0" fmla="*/ 2659998 w 5366579"/>
                <a:gd name="connsiteY0" fmla="*/ 1557 h 5378461"/>
                <a:gd name="connsiteX1" fmla="*/ 3683078 w 5366579"/>
                <a:gd name="connsiteY1" fmla="*/ 158815 h 5378461"/>
                <a:gd name="connsiteX2" fmla="*/ 3744609 w 5366579"/>
                <a:gd name="connsiteY2" fmla="*/ 181294 h 5378461"/>
                <a:gd name="connsiteX3" fmla="*/ 3775470 w 5366579"/>
                <a:gd name="connsiteY3" fmla="*/ 192438 h 5378461"/>
                <a:gd name="connsiteX4" fmla="*/ 3806141 w 5366579"/>
                <a:gd name="connsiteY4" fmla="*/ 204154 h 5378461"/>
                <a:gd name="connsiteX5" fmla="*/ 3927109 w 5366579"/>
                <a:gd name="connsiteY5" fmla="*/ 255874 h 5378461"/>
                <a:gd name="connsiteX6" fmla="*/ 4045695 w 5366579"/>
                <a:gd name="connsiteY6" fmla="*/ 313786 h 5378461"/>
                <a:gd name="connsiteX7" fmla="*/ 4161233 w 5366579"/>
                <a:gd name="connsiteY7" fmla="*/ 378461 h 5378461"/>
                <a:gd name="connsiteX8" fmla="*/ 4585095 w 5366579"/>
                <a:gd name="connsiteY8" fmla="*/ 700597 h 5378461"/>
                <a:gd name="connsiteX9" fmla="*/ 5176217 w 5366579"/>
                <a:gd name="connsiteY9" fmla="*/ 1590232 h 5378461"/>
                <a:gd name="connsiteX10" fmla="*/ 5366432 w 5366579"/>
                <a:gd name="connsiteY10" fmla="*/ 2641982 h 5378461"/>
                <a:gd name="connsiteX11" fmla="*/ 4594239 w 5366579"/>
                <a:gd name="connsiteY11" fmla="*/ 4567938 h 5378461"/>
                <a:gd name="connsiteX12" fmla="*/ 4193332 w 5366579"/>
                <a:gd name="connsiteY12" fmla="*/ 4906456 h 5378461"/>
                <a:gd name="connsiteX13" fmla="*/ 4166376 w 5366579"/>
                <a:gd name="connsiteY13" fmla="*/ 4925220 h 5378461"/>
                <a:gd name="connsiteX14" fmla="*/ 4138563 w 5366579"/>
                <a:gd name="connsiteY14" fmla="*/ 4942651 h 5378461"/>
                <a:gd name="connsiteX15" fmla="*/ 4082652 w 5366579"/>
                <a:gd name="connsiteY15" fmla="*/ 4977132 h 5378461"/>
                <a:gd name="connsiteX16" fmla="*/ 4054743 w 5366579"/>
                <a:gd name="connsiteY16" fmla="*/ 4994467 h 5378461"/>
                <a:gd name="connsiteX17" fmla="*/ 4026073 w 5366579"/>
                <a:gd name="connsiteY17" fmla="*/ 5010469 h 5378461"/>
                <a:gd name="connsiteX18" fmla="*/ 3968447 w 5366579"/>
                <a:gd name="connsiteY18" fmla="*/ 5042092 h 5378461"/>
                <a:gd name="connsiteX19" fmla="*/ 3939586 w 5366579"/>
                <a:gd name="connsiteY19" fmla="*/ 5057904 h 5378461"/>
                <a:gd name="connsiteX20" fmla="*/ 3910059 w 5366579"/>
                <a:gd name="connsiteY20" fmla="*/ 5072286 h 5378461"/>
                <a:gd name="connsiteX21" fmla="*/ 3850813 w 5366579"/>
                <a:gd name="connsiteY21" fmla="*/ 5100671 h 5378461"/>
                <a:gd name="connsiteX22" fmla="*/ 3730417 w 5366579"/>
                <a:gd name="connsiteY22" fmla="*/ 5153439 h 5378461"/>
                <a:gd name="connsiteX23" fmla="*/ 3227116 w 5366579"/>
                <a:gd name="connsiteY23" fmla="*/ 5305172 h 5378461"/>
                <a:gd name="connsiteX24" fmla="*/ 3162346 w 5366579"/>
                <a:gd name="connsiteY24" fmla="*/ 5317841 h 5378461"/>
                <a:gd name="connsiteX25" fmla="*/ 3097386 w 5366579"/>
                <a:gd name="connsiteY25" fmla="*/ 5329175 h 5378461"/>
                <a:gd name="connsiteX26" fmla="*/ 2966893 w 5366579"/>
                <a:gd name="connsiteY26" fmla="*/ 5348225 h 5378461"/>
                <a:gd name="connsiteX27" fmla="*/ 2835543 w 5366579"/>
                <a:gd name="connsiteY27" fmla="*/ 5360798 h 5378461"/>
                <a:gd name="connsiteX28" fmla="*/ 2802682 w 5366579"/>
                <a:gd name="connsiteY28" fmla="*/ 5363751 h 5378461"/>
                <a:gd name="connsiteX29" fmla="*/ 2770107 w 5366579"/>
                <a:gd name="connsiteY29" fmla="*/ 5365276 h 5378461"/>
                <a:gd name="connsiteX30" fmla="*/ 2704956 w 5366579"/>
                <a:gd name="connsiteY30" fmla="*/ 5368323 h 5378461"/>
                <a:gd name="connsiteX31" fmla="*/ 2574273 w 5366579"/>
                <a:gd name="connsiteY31" fmla="*/ 5374419 h 5378461"/>
                <a:gd name="connsiteX32" fmla="*/ 2442637 w 5366579"/>
                <a:gd name="connsiteY32" fmla="*/ 5378134 h 5378461"/>
                <a:gd name="connsiteX33" fmla="*/ 2376057 w 5366579"/>
                <a:gd name="connsiteY33" fmla="*/ 5377563 h 5378461"/>
                <a:gd name="connsiteX34" fmla="*/ 2309382 w 5366579"/>
                <a:gd name="connsiteY34" fmla="*/ 5375943 h 5378461"/>
                <a:gd name="connsiteX35" fmla="*/ 2175937 w 5366579"/>
                <a:gd name="connsiteY35" fmla="*/ 5367180 h 5378461"/>
                <a:gd name="connsiteX36" fmla="*/ 2042778 w 5366579"/>
                <a:gd name="connsiteY36" fmla="*/ 5350988 h 5378461"/>
                <a:gd name="connsiteX37" fmla="*/ 2009631 w 5366579"/>
                <a:gd name="connsiteY37" fmla="*/ 5345749 h 5378461"/>
                <a:gd name="connsiteX38" fmla="*/ 1976484 w 5366579"/>
                <a:gd name="connsiteY38" fmla="*/ 5339843 h 5378461"/>
                <a:gd name="connsiteX39" fmla="*/ 1910190 w 5366579"/>
                <a:gd name="connsiteY39" fmla="*/ 5327842 h 5378461"/>
                <a:gd name="connsiteX40" fmla="*/ 1844372 w 5366579"/>
                <a:gd name="connsiteY40" fmla="*/ 5312983 h 5378461"/>
                <a:gd name="connsiteX41" fmla="*/ 1778745 w 5366579"/>
                <a:gd name="connsiteY41" fmla="*/ 5296885 h 5378461"/>
                <a:gd name="connsiteX42" fmla="*/ 1745979 w 5366579"/>
                <a:gd name="connsiteY42" fmla="*/ 5288503 h 5378461"/>
                <a:gd name="connsiteX43" fmla="*/ 1713594 w 5366579"/>
                <a:gd name="connsiteY43" fmla="*/ 5278502 h 5378461"/>
                <a:gd name="connsiteX44" fmla="*/ 1648919 w 5366579"/>
                <a:gd name="connsiteY44" fmla="*/ 5258214 h 5378461"/>
                <a:gd name="connsiteX45" fmla="*/ 1616629 w 5366579"/>
                <a:gd name="connsiteY45" fmla="*/ 5247927 h 5378461"/>
                <a:gd name="connsiteX46" fmla="*/ 1584911 w 5366579"/>
                <a:gd name="connsiteY46" fmla="*/ 5235926 h 5378461"/>
                <a:gd name="connsiteX47" fmla="*/ 1521379 w 5366579"/>
                <a:gd name="connsiteY47" fmla="*/ 5211827 h 5378461"/>
                <a:gd name="connsiteX48" fmla="*/ 1489661 w 5366579"/>
                <a:gd name="connsiteY48" fmla="*/ 5199540 h 5378461"/>
                <a:gd name="connsiteX49" fmla="*/ 1458705 w 5366579"/>
                <a:gd name="connsiteY49" fmla="*/ 5185443 h 5378461"/>
                <a:gd name="connsiteX50" fmla="*/ 1396697 w 5366579"/>
                <a:gd name="connsiteY50" fmla="*/ 5157249 h 5378461"/>
                <a:gd name="connsiteX51" fmla="*/ 1365741 w 5366579"/>
                <a:gd name="connsiteY51" fmla="*/ 5142962 h 5378461"/>
                <a:gd name="connsiteX52" fmla="*/ 1335546 w 5366579"/>
                <a:gd name="connsiteY52" fmla="*/ 5127055 h 5378461"/>
                <a:gd name="connsiteX53" fmla="*/ 1275253 w 5366579"/>
                <a:gd name="connsiteY53" fmla="*/ 5095051 h 5378461"/>
                <a:gd name="connsiteX54" fmla="*/ 1245345 w 5366579"/>
                <a:gd name="connsiteY54" fmla="*/ 5078573 h 5378461"/>
                <a:gd name="connsiteX55" fmla="*/ 1216198 w 5366579"/>
                <a:gd name="connsiteY55" fmla="*/ 5060761 h 5378461"/>
                <a:gd name="connsiteX56" fmla="*/ 1158000 w 5366579"/>
                <a:gd name="connsiteY56" fmla="*/ 5024947 h 5378461"/>
                <a:gd name="connsiteX57" fmla="*/ 737567 w 5366579"/>
                <a:gd name="connsiteY57" fmla="*/ 4676713 h 5378461"/>
                <a:gd name="connsiteX58" fmla="*/ 409050 w 5366579"/>
                <a:gd name="connsiteY58" fmla="*/ 4241706 h 5378461"/>
                <a:gd name="connsiteX59" fmla="*/ 177973 w 5366579"/>
                <a:gd name="connsiteY59" fmla="*/ 3750121 h 5378461"/>
                <a:gd name="connsiteX60" fmla="*/ 42813 w 5366579"/>
                <a:gd name="connsiteY60" fmla="*/ 3226055 h 5378461"/>
                <a:gd name="connsiteX61" fmla="*/ 46 w 5366579"/>
                <a:gd name="connsiteY61" fmla="*/ 2687988 h 5378461"/>
                <a:gd name="connsiteX62" fmla="*/ 47862 w 5366579"/>
                <a:gd name="connsiteY62" fmla="*/ 2151064 h 5378461"/>
                <a:gd name="connsiteX63" fmla="*/ 184926 w 5366579"/>
                <a:gd name="connsiteY63" fmla="*/ 1629761 h 5378461"/>
                <a:gd name="connsiteX64" fmla="*/ 747949 w 5366579"/>
                <a:gd name="connsiteY64" fmla="*/ 718789 h 5378461"/>
                <a:gd name="connsiteX65" fmla="*/ 1161334 w 5366579"/>
                <a:gd name="connsiteY65" fmla="*/ 381128 h 5378461"/>
                <a:gd name="connsiteX66" fmla="*/ 1635393 w 5366579"/>
                <a:gd name="connsiteY66" fmla="*/ 149766 h 5378461"/>
                <a:gd name="connsiteX67" fmla="*/ 2659998 w 5366579"/>
                <a:gd name="connsiteY67" fmla="*/ 1557 h 5378461"/>
                <a:gd name="connsiteX68" fmla="*/ 2659712 w 5366579"/>
                <a:gd name="connsiteY68" fmla="*/ 30132 h 5378461"/>
                <a:gd name="connsiteX69" fmla="*/ 2149267 w 5366579"/>
                <a:gd name="connsiteY69" fmla="*/ 68708 h 5378461"/>
                <a:gd name="connsiteX70" fmla="*/ 2086402 w 5366579"/>
                <a:gd name="connsiteY70" fmla="*/ 80329 h 5378461"/>
                <a:gd name="connsiteX71" fmla="*/ 2024394 w 5366579"/>
                <a:gd name="connsiteY71" fmla="*/ 95664 h 5378461"/>
                <a:gd name="connsiteX72" fmla="*/ 1962577 w 5366579"/>
                <a:gd name="connsiteY72" fmla="*/ 111285 h 5378461"/>
                <a:gd name="connsiteX73" fmla="*/ 1901712 w 5366579"/>
                <a:gd name="connsiteY73" fmla="*/ 130144 h 5378461"/>
                <a:gd name="connsiteX74" fmla="*/ 1841038 w 5366579"/>
                <a:gd name="connsiteY74" fmla="*/ 149575 h 5378461"/>
                <a:gd name="connsiteX75" fmla="*/ 1825893 w 5366579"/>
                <a:gd name="connsiteY75" fmla="*/ 154528 h 5378461"/>
                <a:gd name="connsiteX76" fmla="*/ 1811034 w 5366579"/>
                <a:gd name="connsiteY76" fmla="*/ 160243 h 5378461"/>
                <a:gd name="connsiteX77" fmla="*/ 1781412 w 5366579"/>
                <a:gd name="connsiteY77" fmla="*/ 171864 h 5378461"/>
                <a:gd name="connsiteX78" fmla="*/ 1722357 w 5366579"/>
                <a:gd name="connsiteY78" fmla="*/ 195200 h 5378461"/>
                <a:gd name="connsiteX79" fmla="*/ 1707593 w 5366579"/>
                <a:gd name="connsiteY79" fmla="*/ 201010 h 5378461"/>
                <a:gd name="connsiteX80" fmla="*/ 1693210 w 5366579"/>
                <a:gd name="connsiteY80" fmla="*/ 207678 h 5378461"/>
                <a:gd name="connsiteX81" fmla="*/ 1664445 w 5366579"/>
                <a:gd name="connsiteY81" fmla="*/ 221108 h 5378461"/>
                <a:gd name="connsiteX82" fmla="*/ 1237629 w 5366579"/>
                <a:gd name="connsiteY82" fmla="*/ 486856 h 5378461"/>
                <a:gd name="connsiteX83" fmla="*/ 891396 w 5366579"/>
                <a:gd name="connsiteY83" fmla="*/ 843567 h 5378461"/>
                <a:gd name="connsiteX84" fmla="*/ 629839 w 5366579"/>
                <a:gd name="connsiteY84" fmla="*/ 1261715 h 5378461"/>
                <a:gd name="connsiteX85" fmla="*/ 576975 w 5366579"/>
                <a:gd name="connsiteY85" fmla="*/ 1372871 h 5378461"/>
                <a:gd name="connsiteX86" fmla="*/ 529160 w 5366579"/>
                <a:gd name="connsiteY86" fmla="*/ 1486219 h 5378461"/>
                <a:gd name="connsiteX87" fmla="*/ 485821 w 5366579"/>
                <a:gd name="connsiteY87" fmla="*/ 1601376 h 5378461"/>
                <a:gd name="connsiteX88" fmla="*/ 447531 w 5366579"/>
                <a:gd name="connsiteY88" fmla="*/ 1718248 h 5378461"/>
                <a:gd name="connsiteX89" fmla="*/ 339041 w 5366579"/>
                <a:gd name="connsiteY89" fmla="*/ 2197641 h 5378461"/>
                <a:gd name="connsiteX90" fmla="*/ 305608 w 5366579"/>
                <a:gd name="connsiteY90" fmla="*/ 2687988 h 5378461"/>
                <a:gd name="connsiteX91" fmla="*/ 460770 w 5366579"/>
                <a:gd name="connsiteY91" fmla="*/ 3652299 h 5378461"/>
                <a:gd name="connsiteX92" fmla="*/ 936163 w 5366579"/>
                <a:gd name="connsiteY92" fmla="*/ 4493738 h 5378461"/>
                <a:gd name="connsiteX93" fmla="*/ 1727024 w 5366579"/>
                <a:gd name="connsiteY93" fmla="*/ 5041997 h 5378461"/>
                <a:gd name="connsiteX94" fmla="*/ 1784364 w 5366579"/>
                <a:gd name="connsiteY94" fmla="*/ 5063523 h 5378461"/>
                <a:gd name="connsiteX95" fmla="*/ 1813035 w 5366579"/>
                <a:gd name="connsiteY95" fmla="*/ 5074477 h 5378461"/>
                <a:gd name="connsiteX96" fmla="*/ 1842181 w 5366579"/>
                <a:gd name="connsiteY96" fmla="*/ 5083907 h 5378461"/>
                <a:gd name="connsiteX97" fmla="*/ 1900760 w 5366579"/>
                <a:gd name="connsiteY97" fmla="*/ 5102290 h 5378461"/>
                <a:gd name="connsiteX98" fmla="*/ 1959815 w 5366579"/>
                <a:gd name="connsiteY98" fmla="*/ 5119625 h 5378461"/>
                <a:gd name="connsiteX99" fmla="*/ 2019537 w 5366579"/>
                <a:gd name="connsiteY99" fmla="*/ 5134866 h 5378461"/>
                <a:gd name="connsiteX100" fmla="*/ 2049445 w 5366579"/>
                <a:gd name="connsiteY100" fmla="*/ 5142581 h 5378461"/>
                <a:gd name="connsiteX101" fmla="*/ 2079544 w 5366579"/>
                <a:gd name="connsiteY101" fmla="*/ 5149629 h 5378461"/>
                <a:gd name="connsiteX102" fmla="*/ 2201178 w 5366579"/>
                <a:gd name="connsiteY102" fmla="*/ 5173442 h 5378461"/>
                <a:gd name="connsiteX103" fmla="*/ 2324337 w 5366579"/>
                <a:gd name="connsiteY103" fmla="*/ 5190587 h 5378461"/>
                <a:gd name="connsiteX104" fmla="*/ 2386344 w 5366579"/>
                <a:gd name="connsiteY104" fmla="*/ 5196873 h 5378461"/>
                <a:gd name="connsiteX105" fmla="*/ 2448638 w 5366579"/>
                <a:gd name="connsiteY105" fmla="*/ 5202207 h 5378461"/>
                <a:gd name="connsiteX106" fmla="*/ 2574844 w 5366579"/>
                <a:gd name="connsiteY106" fmla="*/ 5208303 h 5378461"/>
                <a:gd name="connsiteX107" fmla="*/ 2702003 w 5366579"/>
                <a:gd name="connsiteY107" fmla="*/ 5212209 h 5378461"/>
                <a:gd name="connsiteX108" fmla="*/ 2765725 w 5366579"/>
                <a:gd name="connsiteY108" fmla="*/ 5213828 h 5378461"/>
                <a:gd name="connsiteX109" fmla="*/ 2797634 w 5366579"/>
                <a:gd name="connsiteY109" fmla="*/ 5214685 h 5378461"/>
                <a:gd name="connsiteX110" fmla="*/ 2829162 w 5366579"/>
                <a:gd name="connsiteY110" fmla="*/ 5214113 h 5378461"/>
                <a:gd name="connsiteX111" fmla="*/ 2955273 w 5366579"/>
                <a:gd name="connsiteY111" fmla="*/ 5211256 h 5378461"/>
                <a:gd name="connsiteX112" fmla="*/ 3081098 w 5366579"/>
                <a:gd name="connsiteY112" fmla="*/ 5201922 h 5378461"/>
                <a:gd name="connsiteX113" fmla="*/ 3143772 w 5366579"/>
                <a:gd name="connsiteY113" fmla="*/ 5194968 h 5378461"/>
                <a:gd name="connsiteX114" fmla="*/ 3206352 w 5366579"/>
                <a:gd name="connsiteY114" fmla="*/ 5186777 h 5378461"/>
                <a:gd name="connsiteX115" fmla="*/ 3330843 w 5366579"/>
                <a:gd name="connsiteY115" fmla="*/ 5165727 h 5378461"/>
                <a:gd name="connsiteX116" fmla="*/ 3392851 w 5366579"/>
                <a:gd name="connsiteY116" fmla="*/ 5153725 h 5378461"/>
                <a:gd name="connsiteX117" fmla="*/ 3454097 w 5366579"/>
                <a:gd name="connsiteY117" fmla="*/ 5138580 h 5378461"/>
                <a:gd name="connsiteX118" fmla="*/ 3515343 w 5366579"/>
                <a:gd name="connsiteY118" fmla="*/ 5123150 h 5378461"/>
                <a:gd name="connsiteX119" fmla="*/ 3575731 w 5366579"/>
                <a:gd name="connsiteY119" fmla="*/ 5104766 h 5378461"/>
                <a:gd name="connsiteX120" fmla="*/ 3636120 w 5366579"/>
                <a:gd name="connsiteY120" fmla="*/ 5086002 h 5378461"/>
                <a:gd name="connsiteX121" fmla="*/ 3651169 w 5366579"/>
                <a:gd name="connsiteY121" fmla="*/ 5081240 h 5378461"/>
                <a:gd name="connsiteX122" fmla="*/ 3665933 w 5366579"/>
                <a:gd name="connsiteY122" fmla="*/ 5075620 h 5378461"/>
                <a:gd name="connsiteX123" fmla="*/ 3695460 w 5366579"/>
                <a:gd name="connsiteY123" fmla="*/ 5064380 h 5378461"/>
                <a:gd name="connsiteX124" fmla="*/ 4526898 w 5366579"/>
                <a:gd name="connsiteY124" fmla="*/ 4505644 h 5378461"/>
                <a:gd name="connsiteX125" fmla="*/ 4569094 w 5366579"/>
                <a:gd name="connsiteY125" fmla="*/ 4458590 h 5378461"/>
                <a:gd name="connsiteX126" fmla="*/ 4608813 w 5366579"/>
                <a:gd name="connsiteY126" fmla="*/ 4409441 h 5378461"/>
                <a:gd name="connsiteX127" fmla="*/ 4648056 w 5366579"/>
                <a:gd name="connsiteY127" fmla="*/ 4360007 h 5378461"/>
                <a:gd name="connsiteX128" fmla="*/ 4684822 w 5366579"/>
                <a:gd name="connsiteY128" fmla="*/ 4308667 h 5378461"/>
                <a:gd name="connsiteX129" fmla="*/ 4721017 w 5366579"/>
                <a:gd name="connsiteY129" fmla="*/ 4257041 h 5378461"/>
                <a:gd name="connsiteX130" fmla="*/ 4754545 w 5366579"/>
                <a:gd name="connsiteY130" fmla="*/ 4203606 h 5378461"/>
                <a:gd name="connsiteX131" fmla="*/ 4787692 w 5366579"/>
                <a:gd name="connsiteY131" fmla="*/ 4149980 h 5378461"/>
                <a:gd name="connsiteX132" fmla="*/ 4818268 w 5366579"/>
                <a:gd name="connsiteY132" fmla="*/ 4094831 h 5378461"/>
                <a:gd name="connsiteX133" fmla="*/ 5011244 w 5366579"/>
                <a:gd name="connsiteY133" fmla="*/ 3631630 h 5378461"/>
                <a:gd name="connsiteX134" fmla="*/ 5111352 w 5366579"/>
                <a:gd name="connsiteY134" fmla="*/ 3142426 h 5378461"/>
                <a:gd name="connsiteX135" fmla="*/ 5122877 w 5366579"/>
                <a:gd name="connsiteY135" fmla="*/ 3018410 h 5378461"/>
                <a:gd name="connsiteX136" fmla="*/ 5129259 w 5366579"/>
                <a:gd name="connsiteY136" fmla="*/ 2894204 h 5378461"/>
                <a:gd name="connsiteX137" fmla="*/ 5131069 w 5366579"/>
                <a:gd name="connsiteY137" fmla="*/ 2769998 h 5378461"/>
                <a:gd name="connsiteX138" fmla="*/ 5129735 w 5366579"/>
                <a:gd name="connsiteY138" fmla="*/ 2707990 h 5378461"/>
                <a:gd name="connsiteX139" fmla="*/ 5128116 w 5366579"/>
                <a:gd name="connsiteY139" fmla="*/ 2646078 h 5378461"/>
                <a:gd name="connsiteX140" fmla="*/ 5124687 w 5366579"/>
                <a:gd name="connsiteY140" fmla="*/ 2584165 h 5378461"/>
                <a:gd name="connsiteX141" fmla="*/ 5120401 w 5366579"/>
                <a:gd name="connsiteY141" fmla="*/ 2522444 h 5378461"/>
                <a:gd name="connsiteX142" fmla="*/ 5114876 w 5366579"/>
                <a:gd name="connsiteY142" fmla="*/ 2460817 h 5378461"/>
                <a:gd name="connsiteX143" fmla="*/ 5112209 w 5366579"/>
                <a:gd name="connsiteY143" fmla="*/ 2430051 h 5378461"/>
                <a:gd name="connsiteX144" fmla="*/ 5108399 w 5366579"/>
                <a:gd name="connsiteY144" fmla="*/ 2399381 h 5378461"/>
                <a:gd name="connsiteX145" fmla="*/ 5070108 w 5366579"/>
                <a:gd name="connsiteY145" fmla="*/ 2155255 h 5378461"/>
                <a:gd name="connsiteX146" fmla="*/ 4939140 w 5366579"/>
                <a:gd name="connsiteY146" fmla="*/ 1680338 h 5378461"/>
                <a:gd name="connsiteX147" fmla="*/ 4452888 w 5366579"/>
                <a:gd name="connsiteY147" fmla="*/ 826517 h 5378461"/>
                <a:gd name="connsiteX148" fmla="*/ 4091605 w 5366579"/>
                <a:gd name="connsiteY148" fmla="*/ 482855 h 5378461"/>
                <a:gd name="connsiteX149" fmla="*/ 3989211 w 5366579"/>
                <a:gd name="connsiteY149" fmla="*/ 409703 h 5378461"/>
                <a:gd name="connsiteX150" fmla="*/ 3882531 w 5366579"/>
                <a:gd name="connsiteY150" fmla="*/ 342171 h 5378461"/>
                <a:gd name="connsiteX151" fmla="*/ 3771565 w 5366579"/>
                <a:gd name="connsiteY151" fmla="*/ 281211 h 5378461"/>
                <a:gd name="connsiteX152" fmla="*/ 3656884 w 5366579"/>
                <a:gd name="connsiteY152" fmla="*/ 226633 h 5378461"/>
                <a:gd name="connsiteX153" fmla="*/ 3642406 w 5366579"/>
                <a:gd name="connsiteY153" fmla="*/ 219965 h 5378461"/>
                <a:gd name="connsiteX154" fmla="*/ 3627642 w 5366579"/>
                <a:gd name="connsiteY154" fmla="*/ 214060 h 5378461"/>
                <a:gd name="connsiteX155" fmla="*/ 3598115 w 5366579"/>
                <a:gd name="connsiteY155" fmla="*/ 202249 h 5378461"/>
                <a:gd name="connsiteX156" fmla="*/ 3538965 w 5366579"/>
                <a:gd name="connsiteY156" fmla="*/ 178627 h 5378461"/>
                <a:gd name="connsiteX157" fmla="*/ 3478767 w 5366579"/>
                <a:gd name="connsiteY157" fmla="*/ 157576 h 5378461"/>
                <a:gd name="connsiteX158" fmla="*/ 3418092 w 5366579"/>
                <a:gd name="connsiteY158" fmla="*/ 137764 h 5378461"/>
                <a:gd name="connsiteX159" fmla="*/ 3387708 w 5366579"/>
                <a:gd name="connsiteY159" fmla="*/ 127954 h 5378461"/>
                <a:gd name="connsiteX160" fmla="*/ 3356847 w 5366579"/>
                <a:gd name="connsiteY160" fmla="*/ 119762 h 5378461"/>
                <a:gd name="connsiteX161" fmla="*/ 3295029 w 5366579"/>
                <a:gd name="connsiteY161" fmla="*/ 103570 h 5378461"/>
                <a:gd name="connsiteX162" fmla="*/ 3170061 w 5366579"/>
                <a:gd name="connsiteY162" fmla="*/ 76233 h 5378461"/>
                <a:gd name="connsiteX163" fmla="*/ 2659712 w 5366579"/>
                <a:gd name="connsiteY163" fmla="*/ 30132 h 537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366579" h="5378461">
                  <a:moveTo>
                    <a:pt x="2659998" y="1557"/>
                  </a:moveTo>
                  <a:cubicBezTo>
                    <a:pt x="3004422" y="1843"/>
                    <a:pt x="3351989" y="45943"/>
                    <a:pt x="3683078" y="158815"/>
                  </a:cubicBezTo>
                  <a:lnTo>
                    <a:pt x="3744609" y="181294"/>
                  </a:lnTo>
                  <a:lnTo>
                    <a:pt x="3775470" y="192438"/>
                  </a:lnTo>
                  <a:cubicBezTo>
                    <a:pt x="3785758" y="196248"/>
                    <a:pt x="3796140" y="199582"/>
                    <a:pt x="3806141" y="204154"/>
                  </a:cubicBezTo>
                  <a:cubicBezTo>
                    <a:pt x="3846336" y="221394"/>
                    <a:pt x="3887008" y="237967"/>
                    <a:pt x="3927109" y="255874"/>
                  </a:cubicBezTo>
                  <a:cubicBezTo>
                    <a:pt x="3966542" y="275115"/>
                    <a:pt x="4006452" y="293784"/>
                    <a:pt x="4045695" y="313786"/>
                  </a:cubicBezTo>
                  <a:cubicBezTo>
                    <a:pt x="4084080" y="335313"/>
                    <a:pt x="4123133" y="356078"/>
                    <a:pt x="4161233" y="378461"/>
                  </a:cubicBezTo>
                  <a:cubicBezTo>
                    <a:pt x="4312966" y="469234"/>
                    <a:pt x="4455746" y="577248"/>
                    <a:pt x="4585095" y="700597"/>
                  </a:cubicBezTo>
                  <a:cubicBezTo>
                    <a:pt x="4843890" y="947485"/>
                    <a:pt x="5045915" y="1255619"/>
                    <a:pt x="5176217" y="1590232"/>
                  </a:cubicBezTo>
                  <a:cubicBezTo>
                    <a:pt x="5307281" y="1924940"/>
                    <a:pt x="5370051" y="2284700"/>
                    <a:pt x="5366432" y="2641982"/>
                  </a:cubicBezTo>
                  <a:cubicBezTo>
                    <a:pt x="5359859" y="3357215"/>
                    <a:pt x="5080015" y="4061588"/>
                    <a:pt x="4594239" y="4567938"/>
                  </a:cubicBezTo>
                  <a:cubicBezTo>
                    <a:pt x="4472796" y="4694430"/>
                    <a:pt x="4338112" y="4807967"/>
                    <a:pt x="4193332" y="4906456"/>
                  </a:cubicBezTo>
                  <a:lnTo>
                    <a:pt x="4166376" y="4925220"/>
                  </a:lnTo>
                  <a:cubicBezTo>
                    <a:pt x="4157328" y="4931316"/>
                    <a:pt x="4147803" y="4936841"/>
                    <a:pt x="4138563" y="4942651"/>
                  </a:cubicBezTo>
                  <a:lnTo>
                    <a:pt x="4082652" y="4977132"/>
                  </a:lnTo>
                  <a:lnTo>
                    <a:pt x="4054743" y="4994467"/>
                  </a:lnTo>
                  <a:cubicBezTo>
                    <a:pt x="4045314" y="5000087"/>
                    <a:pt x="4035598" y="5005135"/>
                    <a:pt x="4026073" y="5010469"/>
                  </a:cubicBezTo>
                  <a:lnTo>
                    <a:pt x="3968447" y="5042092"/>
                  </a:lnTo>
                  <a:lnTo>
                    <a:pt x="3939586" y="5057904"/>
                  </a:lnTo>
                  <a:cubicBezTo>
                    <a:pt x="3929966" y="5063142"/>
                    <a:pt x="3919869" y="5067524"/>
                    <a:pt x="3910059" y="5072286"/>
                  </a:cubicBezTo>
                  <a:lnTo>
                    <a:pt x="3850813" y="5100671"/>
                  </a:lnTo>
                  <a:cubicBezTo>
                    <a:pt x="3811761" y="5120768"/>
                    <a:pt x="3770708" y="5136199"/>
                    <a:pt x="3730417" y="5153439"/>
                  </a:cubicBezTo>
                  <a:cubicBezTo>
                    <a:pt x="3568016" y="5219543"/>
                    <a:pt x="3399138" y="5269644"/>
                    <a:pt x="3227116" y="5305172"/>
                  </a:cubicBezTo>
                  <a:lnTo>
                    <a:pt x="3162346" y="5317841"/>
                  </a:lnTo>
                  <a:cubicBezTo>
                    <a:pt x="3140725" y="5322032"/>
                    <a:pt x="3119198" y="5326603"/>
                    <a:pt x="3097386" y="5329175"/>
                  </a:cubicBezTo>
                  <a:lnTo>
                    <a:pt x="2966893" y="5348225"/>
                  </a:lnTo>
                  <a:lnTo>
                    <a:pt x="2835543" y="5360798"/>
                  </a:lnTo>
                  <a:cubicBezTo>
                    <a:pt x="2824590" y="5361751"/>
                    <a:pt x="2813636" y="5362989"/>
                    <a:pt x="2802682" y="5363751"/>
                  </a:cubicBezTo>
                  <a:lnTo>
                    <a:pt x="2770107" y="5365276"/>
                  </a:lnTo>
                  <a:lnTo>
                    <a:pt x="2704956" y="5368323"/>
                  </a:lnTo>
                  <a:lnTo>
                    <a:pt x="2574273" y="5374419"/>
                  </a:lnTo>
                  <a:cubicBezTo>
                    <a:pt x="2530553" y="5375943"/>
                    <a:pt x="2487214" y="5379563"/>
                    <a:pt x="2442637" y="5378134"/>
                  </a:cubicBezTo>
                  <a:lnTo>
                    <a:pt x="2376057" y="5377563"/>
                  </a:lnTo>
                  <a:cubicBezTo>
                    <a:pt x="2353864" y="5377086"/>
                    <a:pt x="2331576" y="5377943"/>
                    <a:pt x="2309382" y="5375943"/>
                  </a:cubicBezTo>
                  <a:lnTo>
                    <a:pt x="2175937" y="5367180"/>
                  </a:lnTo>
                  <a:lnTo>
                    <a:pt x="2042778" y="5350988"/>
                  </a:lnTo>
                  <a:cubicBezTo>
                    <a:pt x="2031633" y="5349844"/>
                    <a:pt x="2020584" y="5347654"/>
                    <a:pt x="2009631" y="5345749"/>
                  </a:cubicBezTo>
                  <a:lnTo>
                    <a:pt x="1976484" y="5339843"/>
                  </a:lnTo>
                  <a:lnTo>
                    <a:pt x="1910190" y="5327842"/>
                  </a:lnTo>
                  <a:cubicBezTo>
                    <a:pt x="1887996" y="5324318"/>
                    <a:pt x="1866279" y="5318222"/>
                    <a:pt x="1844372" y="5312983"/>
                  </a:cubicBezTo>
                  <a:lnTo>
                    <a:pt x="1778745" y="5296885"/>
                  </a:lnTo>
                  <a:cubicBezTo>
                    <a:pt x="1767791" y="5294028"/>
                    <a:pt x="1756742" y="5291838"/>
                    <a:pt x="1745979" y="5288503"/>
                  </a:cubicBezTo>
                  <a:lnTo>
                    <a:pt x="1713594" y="5278502"/>
                  </a:lnTo>
                  <a:lnTo>
                    <a:pt x="1648919" y="5258214"/>
                  </a:lnTo>
                  <a:cubicBezTo>
                    <a:pt x="1638156" y="5254785"/>
                    <a:pt x="1627297" y="5251547"/>
                    <a:pt x="1616629" y="5247927"/>
                  </a:cubicBezTo>
                  <a:lnTo>
                    <a:pt x="1584911" y="5235926"/>
                  </a:lnTo>
                  <a:lnTo>
                    <a:pt x="1521379" y="5211827"/>
                  </a:lnTo>
                  <a:cubicBezTo>
                    <a:pt x="1510806" y="5207732"/>
                    <a:pt x="1500138" y="5203827"/>
                    <a:pt x="1489661" y="5199540"/>
                  </a:cubicBezTo>
                  <a:lnTo>
                    <a:pt x="1458705" y="5185443"/>
                  </a:lnTo>
                  <a:lnTo>
                    <a:pt x="1396697" y="5157249"/>
                  </a:lnTo>
                  <a:cubicBezTo>
                    <a:pt x="1386410" y="5152487"/>
                    <a:pt x="1375932" y="5148010"/>
                    <a:pt x="1365741" y="5142962"/>
                  </a:cubicBezTo>
                  <a:lnTo>
                    <a:pt x="1335546" y="5127055"/>
                  </a:lnTo>
                  <a:lnTo>
                    <a:pt x="1275253" y="5095051"/>
                  </a:lnTo>
                  <a:cubicBezTo>
                    <a:pt x="1265347" y="5089527"/>
                    <a:pt x="1254965" y="5084573"/>
                    <a:pt x="1245345" y="5078573"/>
                  </a:cubicBezTo>
                  <a:lnTo>
                    <a:pt x="1216198" y="5060761"/>
                  </a:lnTo>
                  <a:lnTo>
                    <a:pt x="1158000" y="5024947"/>
                  </a:lnTo>
                  <a:cubicBezTo>
                    <a:pt x="1004457" y="4926744"/>
                    <a:pt x="862916" y="4809111"/>
                    <a:pt x="737567" y="4676713"/>
                  </a:cubicBezTo>
                  <a:cubicBezTo>
                    <a:pt x="612218" y="4544220"/>
                    <a:pt x="502299" y="4397630"/>
                    <a:pt x="409050" y="4241706"/>
                  </a:cubicBezTo>
                  <a:cubicBezTo>
                    <a:pt x="315895" y="4085687"/>
                    <a:pt x="238552" y="3920714"/>
                    <a:pt x="177973" y="3750121"/>
                  </a:cubicBezTo>
                  <a:cubicBezTo>
                    <a:pt x="116727" y="3579814"/>
                    <a:pt x="72436" y="3403982"/>
                    <a:pt x="42813" y="3226055"/>
                  </a:cubicBezTo>
                  <a:cubicBezTo>
                    <a:pt x="12905" y="3048223"/>
                    <a:pt x="-906" y="2868011"/>
                    <a:pt x="46" y="2687988"/>
                  </a:cubicBezTo>
                  <a:cubicBezTo>
                    <a:pt x="999" y="2508061"/>
                    <a:pt x="16810" y="2328229"/>
                    <a:pt x="47862" y="2151064"/>
                  </a:cubicBezTo>
                  <a:cubicBezTo>
                    <a:pt x="78818" y="1973899"/>
                    <a:pt x="123300" y="1798925"/>
                    <a:pt x="184926" y="1629761"/>
                  </a:cubicBezTo>
                  <a:cubicBezTo>
                    <a:pt x="307037" y="1291433"/>
                    <a:pt x="498013" y="975964"/>
                    <a:pt x="747949" y="718789"/>
                  </a:cubicBezTo>
                  <a:cubicBezTo>
                    <a:pt x="872822" y="590297"/>
                    <a:pt x="1011887" y="476664"/>
                    <a:pt x="1161334" y="381128"/>
                  </a:cubicBezTo>
                  <a:cubicBezTo>
                    <a:pt x="1310781" y="285688"/>
                    <a:pt x="1470420" y="208345"/>
                    <a:pt x="1635393" y="149766"/>
                  </a:cubicBezTo>
                  <a:cubicBezTo>
                    <a:pt x="1965816" y="31846"/>
                    <a:pt x="2315669" y="-8825"/>
                    <a:pt x="2659998" y="1557"/>
                  </a:cubicBezTo>
                  <a:close/>
                  <a:moveTo>
                    <a:pt x="2659712" y="30132"/>
                  </a:moveTo>
                  <a:cubicBezTo>
                    <a:pt x="2488167" y="25750"/>
                    <a:pt x="2317002" y="37466"/>
                    <a:pt x="2149267" y="68708"/>
                  </a:cubicBezTo>
                  <a:lnTo>
                    <a:pt x="2086402" y="80329"/>
                  </a:lnTo>
                  <a:lnTo>
                    <a:pt x="2024394" y="95664"/>
                  </a:lnTo>
                  <a:lnTo>
                    <a:pt x="1962577" y="111285"/>
                  </a:lnTo>
                  <a:cubicBezTo>
                    <a:pt x="1942003" y="116619"/>
                    <a:pt x="1922001" y="123953"/>
                    <a:pt x="1901712" y="130144"/>
                  </a:cubicBezTo>
                  <a:lnTo>
                    <a:pt x="1841038" y="149575"/>
                  </a:lnTo>
                  <a:cubicBezTo>
                    <a:pt x="1835990" y="151195"/>
                    <a:pt x="1830942" y="152719"/>
                    <a:pt x="1825893" y="154528"/>
                  </a:cubicBezTo>
                  <a:lnTo>
                    <a:pt x="1811034" y="160243"/>
                  </a:lnTo>
                  <a:lnTo>
                    <a:pt x="1781412" y="171864"/>
                  </a:lnTo>
                  <a:lnTo>
                    <a:pt x="1722357" y="195200"/>
                  </a:lnTo>
                  <a:lnTo>
                    <a:pt x="1707593" y="201010"/>
                  </a:lnTo>
                  <a:lnTo>
                    <a:pt x="1693210" y="207678"/>
                  </a:lnTo>
                  <a:lnTo>
                    <a:pt x="1664445" y="221108"/>
                  </a:lnTo>
                  <a:cubicBezTo>
                    <a:pt x="1510711" y="291403"/>
                    <a:pt x="1367074" y="381319"/>
                    <a:pt x="1237629" y="486856"/>
                  </a:cubicBezTo>
                  <a:cubicBezTo>
                    <a:pt x="1107994" y="592202"/>
                    <a:pt x="992361" y="712789"/>
                    <a:pt x="891396" y="843567"/>
                  </a:cubicBezTo>
                  <a:cubicBezTo>
                    <a:pt x="790335" y="974345"/>
                    <a:pt x="703467" y="1114934"/>
                    <a:pt x="629839" y="1261715"/>
                  </a:cubicBezTo>
                  <a:cubicBezTo>
                    <a:pt x="611646" y="1298576"/>
                    <a:pt x="594692" y="1336009"/>
                    <a:pt x="576975" y="1372871"/>
                  </a:cubicBezTo>
                  <a:cubicBezTo>
                    <a:pt x="560592" y="1410495"/>
                    <a:pt x="545162" y="1448595"/>
                    <a:pt x="529160" y="1486219"/>
                  </a:cubicBezTo>
                  <a:lnTo>
                    <a:pt x="485821" y="1601376"/>
                  </a:lnTo>
                  <a:lnTo>
                    <a:pt x="447531" y="1718248"/>
                  </a:lnTo>
                  <a:cubicBezTo>
                    <a:pt x="399429" y="1875029"/>
                    <a:pt x="362377" y="2035240"/>
                    <a:pt x="339041" y="2197641"/>
                  </a:cubicBezTo>
                  <a:cubicBezTo>
                    <a:pt x="315800" y="2360042"/>
                    <a:pt x="304560" y="2524063"/>
                    <a:pt x="305608" y="2687988"/>
                  </a:cubicBezTo>
                  <a:cubicBezTo>
                    <a:pt x="307989" y="3015648"/>
                    <a:pt x="357900" y="3343022"/>
                    <a:pt x="460770" y="3652299"/>
                  </a:cubicBezTo>
                  <a:cubicBezTo>
                    <a:pt x="563736" y="3961004"/>
                    <a:pt x="721089" y="4251993"/>
                    <a:pt x="936163" y="4493738"/>
                  </a:cubicBezTo>
                  <a:cubicBezTo>
                    <a:pt x="1150857" y="4735673"/>
                    <a:pt x="1423653" y="4922553"/>
                    <a:pt x="1727024" y="5041997"/>
                  </a:cubicBezTo>
                  <a:lnTo>
                    <a:pt x="1784364" y="5063523"/>
                  </a:lnTo>
                  <a:lnTo>
                    <a:pt x="1813035" y="5074477"/>
                  </a:lnTo>
                  <a:cubicBezTo>
                    <a:pt x="1822560" y="5078097"/>
                    <a:pt x="1832466" y="5080763"/>
                    <a:pt x="1842181" y="5083907"/>
                  </a:cubicBezTo>
                  <a:lnTo>
                    <a:pt x="1900760" y="5102290"/>
                  </a:lnTo>
                  <a:cubicBezTo>
                    <a:pt x="1920381" y="5108291"/>
                    <a:pt x="1939717" y="5115149"/>
                    <a:pt x="1959815" y="5119625"/>
                  </a:cubicBezTo>
                  <a:lnTo>
                    <a:pt x="2019537" y="5134866"/>
                  </a:lnTo>
                  <a:lnTo>
                    <a:pt x="2049445" y="5142581"/>
                  </a:lnTo>
                  <a:cubicBezTo>
                    <a:pt x="2059446" y="5145152"/>
                    <a:pt x="2069352" y="5147915"/>
                    <a:pt x="2079544" y="5149629"/>
                  </a:cubicBezTo>
                  <a:lnTo>
                    <a:pt x="2201178" y="5173442"/>
                  </a:lnTo>
                  <a:lnTo>
                    <a:pt x="2324337" y="5190587"/>
                  </a:lnTo>
                  <a:cubicBezTo>
                    <a:pt x="2344815" y="5194016"/>
                    <a:pt x="2365675" y="5194778"/>
                    <a:pt x="2386344" y="5196873"/>
                  </a:cubicBezTo>
                  <a:lnTo>
                    <a:pt x="2448638" y="5202207"/>
                  </a:lnTo>
                  <a:cubicBezTo>
                    <a:pt x="2489881" y="5206779"/>
                    <a:pt x="2532649" y="5206589"/>
                    <a:pt x="2574844" y="5208303"/>
                  </a:cubicBezTo>
                  <a:lnTo>
                    <a:pt x="2702003" y="5212209"/>
                  </a:lnTo>
                  <a:lnTo>
                    <a:pt x="2765725" y="5213828"/>
                  </a:lnTo>
                  <a:lnTo>
                    <a:pt x="2797634" y="5214685"/>
                  </a:lnTo>
                  <a:cubicBezTo>
                    <a:pt x="2808207" y="5214780"/>
                    <a:pt x="2818684" y="5214304"/>
                    <a:pt x="2829162" y="5214113"/>
                  </a:cubicBezTo>
                  <a:lnTo>
                    <a:pt x="2955273" y="5211256"/>
                  </a:lnTo>
                  <a:lnTo>
                    <a:pt x="3081098" y="5201922"/>
                  </a:lnTo>
                  <a:cubicBezTo>
                    <a:pt x="3102148" y="5200779"/>
                    <a:pt x="3122913" y="5197635"/>
                    <a:pt x="3143772" y="5194968"/>
                  </a:cubicBezTo>
                  <a:lnTo>
                    <a:pt x="3206352" y="5186777"/>
                  </a:lnTo>
                  <a:cubicBezTo>
                    <a:pt x="3248357" y="5182395"/>
                    <a:pt x="3289410" y="5173347"/>
                    <a:pt x="3330843" y="5165727"/>
                  </a:cubicBezTo>
                  <a:cubicBezTo>
                    <a:pt x="3351513" y="5161726"/>
                    <a:pt x="3372277" y="5158107"/>
                    <a:pt x="3392851" y="5153725"/>
                  </a:cubicBezTo>
                  <a:lnTo>
                    <a:pt x="3454097" y="5138580"/>
                  </a:lnTo>
                  <a:lnTo>
                    <a:pt x="3515343" y="5123150"/>
                  </a:lnTo>
                  <a:cubicBezTo>
                    <a:pt x="3535726" y="5117626"/>
                    <a:pt x="3555634" y="5110863"/>
                    <a:pt x="3575731" y="5104766"/>
                  </a:cubicBezTo>
                  <a:lnTo>
                    <a:pt x="3636120" y="5086002"/>
                  </a:lnTo>
                  <a:lnTo>
                    <a:pt x="3651169" y="5081240"/>
                  </a:lnTo>
                  <a:lnTo>
                    <a:pt x="3665933" y="5075620"/>
                  </a:lnTo>
                  <a:lnTo>
                    <a:pt x="3695460" y="5064380"/>
                  </a:lnTo>
                  <a:cubicBezTo>
                    <a:pt x="4011691" y="4948080"/>
                    <a:pt x="4301346" y="4756437"/>
                    <a:pt x="4526898" y="4505644"/>
                  </a:cubicBezTo>
                  <a:lnTo>
                    <a:pt x="4569094" y="4458590"/>
                  </a:lnTo>
                  <a:cubicBezTo>
                    <a:pt x="4582905" y="4442684"/>
                    <a:pt x="4595478" y="4425729"/>
                    <a:pt x="4608813" y="4409441"/>
                  </a:cubicBezTo>
                  <a:lnTo>
                    <a:pt x="4648056" y="4360007"/>
                  </a:lnTo>
                  <a:cubicBezTo>
                    <a:pt x="4660534" y="4343052"/>
                    <a:pt x="4672535" y="4325812"/>
                    <a:pt x="4684822" y="4308667"/>
                  </a:cubicBezTo>
                  <a:cubicBezTo>
                    <a:pt x="4697014" y="4291522"/>
                    <a:pt x="4709206" y="4274377"/>
                    <a:pt x="4721017" y="4257041"/>
                  </a:cubicBezTo>
                  <a:lnTo>
                    <a:pt x="4754545" y="4203606"/>
                  </a:lnTo>
                  <a:cubicBezTo>
                    <a:pt x="4765594" y="4185699"/>
                    <a:pt x="4777310" y="4168268"/>
                    <a:pt x="4787692" y="4149980"/>
                  </a:cubicBezTo>
                  <a:lnTo>
                    <a:pt x="4818268" y="4094831"/>
                  </a:lnTo>
                  <a:cubicBezTo>
                    <a:pt x="4899040" y="3947574"/>
                    <a:pt x="4963143" y="3791650"/>
                    <a:pt x="5011244" y="3631630"/>
                  </a:cubicBezTo>
                  <a:cubicBezTo>
                    <a:pt x="5059440" y="3471610"/>
                    <a:pt x="5092683" y="3307589"/>
                    <a:pt x="5111352" y="3142426"/>
                  </a:cubicBezTo>
                  <a:lnTo>
                    <a:pt x="5122877" y="3018410"/>
                  </a:lnTo>
                  <a:cubicBezTo>
                    <a:pt x="5124972" y="2976977"/>
                    <a:pt x="5127735" y="2935543"/>
                    <a:pt x="5129259" y="2894204"/>
                  </a:cubicBezTo>
                  <a:cubicBezTo>
                    <a:pt x="5129735" y="2852771"/>
                    <a:pt x="5131354" y="2811432"/>
                    <a:pt x="5131069" y="2769998"/>
                  </a:cubicBezTo>
                  <a:lnTo>
                    <a:pt x="5129735" y="2707990"/>
                  </a:lnTo>
                  <a:cubicBezTo>
                    <a:pt x="5129163" y="2687321"/>
                    <a:pt x="5129735" y="2666652"/>
                    <a:pt x="5128116" y="2646078"/>
                  </a:cubicBezTo>
                  <a:lnTo>
                    <a:pt x="5124687" y="2584165"/>
                  </a:lnTo>
                  <a:cubicBezTo>
                    <a:pt x="5123449" y="2563592"/>
                    <a:pt x="5122782" y="2542922"/>
                    <a:pt x="5120401" y="2522444"/>
                  </a:cubicBezTo>
                  <a:lnTo>
                    <a:pt x="5114876" y="2460817"/>
                  </a:lnTo>
                  <a:lnTo>
                    <a:pt x="5112209" y="2430051"/>
                  </a:lnTo>
                  <a:cubicBezTo>
                    <a:pt x="5111352" y="2419764"/>
                    <a:pt x="5109637" y="2409572"/>
                    <a:pt x="5108399" y="2399381"/>
                  </a:cubicBezTo>
                  <a:cubicBezTo>
                    <a:pt x="5098398" y="2317561"/>
                    <a:pt x="5085920" y="2236027"/>
                    <a:pt x="5070108" y="2155255"/>
                  </a:cubicBezTo>
                  <a:cubicBezTo>
                    <a:pt x="5038676" y="1993711"/>
                    <a:pt x="4995051" y="1834738"/>
                    <a:pt x="4939140" y="1680338"/>
                  </a:cubicBezTo>
                  <a:cubicBezTo>
                    <a:pt x="4827126" y="1371824"/>
                    <a:pt x="4667392" y="1079406"/>
                    <a:pt x="4452888" y="826517"/>
                  </a:cubicBezTo>
                  <a:cubicBezTo>
                    <a:pt x="4345923" y="700025"/>
                    <a:pt x="4225241" y="583915"/>
                    <a:pt x="4091605" y="482855"/>
                  </a:cubicBezTo>
                  <a:cubicBezTo>
                    <a:pt x="4058077" y="457805"/>
                    <a:pt x="4023406" y="434183"/>
                    <a:pt x="3989211" y="409703"/>
                  </a:cubicBezTo>
                  <a:cubicBezTo>
                    <a:pt x="3954159" y="386653"/>
                    <a:pt x="3918155" y="364840"/>
                    <a:pt x="3882531" y="342171"/>
                  </a:cubicBezTo>
                  <a:cubicBezTo>
                    <a:pt x="3846051" y="321025"/>
                    <a:pt x="3808617" y="301594"/>
                    <a:pt x="3771565" y="281211"/>
                  </a:cubicBezTo>
                  <a:cubicBezTo>
                    <a:pt x="3733942" y="262066"/>
                    <a:pt x="3695270" y="244730"/>
                    <a:pt x="3656884" y="226633"/>
                  </a:cubicBezTo>
                  <a:lnTo>
                    <a:pt x="3642406" y="219965"/>
                  </a:lnTo>
                  <a:lnTo>
                    <a:pt x="3627642" y="214060"/>
                  </a:lnTo>
                  <a:lnTo>
                    <a:pt x="3598115" y="202249"/>
                  </a:lnTo>
                  <a:lnTo>
                    <a:pt x="3538965" y="178627"/>
                  </a:lnTo>
                  <a:cubicBezTo>
                    <a:pt x="3519438" y="170149"/>
                    <a:pt x="3498960" y="164434"/>
                    <a:pt x="3478767" y="157576"/>
                  </a:cubicBezTo>
                  <a:lnTo>
                    <a:pt x="3418092" y="137764"/>
                  </a:lnTo>
                  <a:lnTo>
                    <a:pt x="3387708" y="127954"/>
                  </a:lnTo>
                  <a:lnTo>
                    <a:pt x="3356847" y="119762"/>
                  </a:lnTo>
                  <a:lnTo>
                    <a:pt x="3295029" y="103570"/>
                  </a:lnTo>
                  <a:cubicBezTo>
                    <a:pt x="3253977" y="91759"/>
                    <a:pt x="3211876" y="84710"/>
                    <a:pt x="3170061" y="76233"/>
                  </a:cubicBezTo>
                  <a:cubicBezTo>
                    <a:pt x="3002326" y="43848"/>
                    <a:pt x="2831257" y="29560"/>
                    <a:pt x="2659712" y="30132"/>
                  </a:cubicBezTo>
                  <a:close/>
                </a:path>
              </a:pathLst>
            </a:custGeom>
            <a:ln w="9525" cap="flat">
              <a:noFill/>
              <a:prstDash val="solid"/>
              <a:miter/>
            </a:ln>
          </p:spPr>
          <p:txBody>
            <a:bodyPr rtlCol="0" anchor="ctr"/>
            <a:lstStyle/>
            <a:p>
              <a:endParaRPr lang="en-US"/>
            </a:p>
          </p:txBody>
        </p:sp>
      </p:grpSp>
      <p:grpSp>
        <p:nvGrpSpPr>
          <p:cNvPr id="26" name="Group 25">
            <a:extLst>
              <a:ext uri="{FF2B5EF4-FFF2-40B4-BE49-F238E27FC236}">
                <a16:creationId xmlns:a16="http://schemas.microsoft.com/office/drawing/2014/main" id="{51AC3D20-E4ED-49E6-AADF-E32D5427EC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9" y="3757558"/>
            <a:ext cx="2705034" cy="3109922"/>
            <a:chOff x="6642" y="3804226"/>
            <a:chExt cx="3664532" cy="3063253"/>
          </a:xfrm>
        </p:grpSpPr>
        <p:sp>
          <p:nvSpPr>
            <p:cNvPr id="27" name="Freeform: Shape 26">
              <a:extLst>
                <a:ext uri="{FF2B5EF4-FFF2-40B4-BE49-F238E27FC236}">
                  <a16:creationId xmlns:a16="http://schemas.microsoft.com/office/drawing/2014/main" id="{21CA964C-EED3-4447-826F-685E33AEC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638819 h 2928886"/>
                <a:gd name="connsiteX1" fmla="*/ 31090 w 3481139"/>
                <a:gd name="connsiteY1" fmla="*/ 2704150 h 2928886"/>
                <a:gd name="connsiteX2" fmla="*/ 120149 w 3481139"/>
                <a:gd name="connsiteY2" fmla="*/ 2845955 h 2928886"/>
                <a:gd name="connsiteX3" fmla="*/ 185501 w 3481139"/>
                <a:gd name="connsiteY3" fmla="*/ 2928886 h 2928886"/>
                <a:gd name="connsiteX4" fmla="*/ 0 w 3481139"/>
                <a:gd name="connsiteY4" fmla="*/ 2928886 h 2928886"/>
                <a:gd name="connsiteX5" fmla="*/ 1421035 w 3481139"/>
                <a:gd name="connsiteY5" fmla="*/ 1378 h 2928886"/>
                <a:gd name="connsiteX6" fmla="*/ 2605678 w 3481139"/>
                <a:gd name="connsiteY6" fmla="*/ 348168 h 2928886"/>
                <a:gd name="connsiteX7" fmla="*/ 3411215 w 3481139"/>
                <a:gd name="connsiteY7" fmla="*/ 1492067 h 2928886"/>
                <a:gd name="connsiteX8" fmla="*/ 3306857 w 3481139"/>
                <a:gd name="connsiteY8" fmla="*/ 2839295 h 2928886"/>
                <a:gd name="connsiteX9" fmla="*/ 3261670 w 3481139"/>
                <a:gd name="connsiteY9" fmla="*/ 2928886 h 2928886"/>
                <a:gd name="connsiteX10" fmla="*/ 2857174 w 3481139"/>
                <a:gd name="connsiteY10" fmla="*/ 2928886 h 2928886"/>
                <a:gd name="connsiteX11" fmla="*/ 2915377 w 3481139"/>
                <a:gd name="connsiteY11" fmla="*/ 2836712 h 2928886"/>
                <a:gd name="connsiteX12" fmla="*/ 3115608 w 3481139"/>
                <a:gd name="connsiteY12" fmla="*/ 2239047 h 2928886"/>
                <a:gd name="connsiteX13" fmla="*/ 3072115 w 3481139"/>
                <a:gd name="connsiteY13" fmla="*/ 1582856 h 2928886"/>
                <a:gd name="connsiteX14" fmla="*/ 2816844 w 3481139"/>
                <a:gd name="connsiteY14" fmla="*/ 1040240 h 2928886"/>
                <a:gd name="connsiteX15" fmla="*/ 2406710 w 3481139"/>
                <a:gd name="connsiteY15" fmla="*/ 637298 h 2928886"/>
                <a:gd name="connsiteX16" fmla="*/ 1778438 w 3481139"/>
                <a:gd name="connsiteY16" fmla="*/ 376813 h 2928886"/>
                <a:gd name="connsiteX17" fmla="*/ 1082136 w 3481139"/>
                <a:gd name="connsiteY17" fmla="*/ 405400 h 2928886"/>
                <a:gd name="connsiteX18" fmla="*/ 770453 w 3481139"/>
                <a:gd name="connsiteY18" fmla="*/ 610712 h 2928886"/>
                <a:gd name="connsiteX19" fmla="*/ 504311 w 3481139"/>
                <a:gd name="connsiteY19" fmla="*/ 1053517 h 2928886"/>
                <a:gd name="connsiteX20" fmla="*/ 370837 w 3481139"/>
                <a:gd name="connsiteY20" fmla="*/ 1303660 h 2928886"/>
                <a:gd name="connsiteX21" fmla="*/ 18332 w 3481139"/>
                <a:gd name="connsiteY21" fmla="*/ 1735234 h 2928886"/>
                <a:gd name="connsiteX22" fmla="*/ 0 w 3481139"/>
                <a:gd name="connsiteY22" fmla="*/ 1752611 h 2928886"/>
                <a:gd name="connsiteX23" fmla="*/ 0 w 3481139"/>
                <a:gd name="connsiteY23" fmla="*/ 1233485 h 2928886"/>
                <a:gd name="connsiteX24" fmla="*/ 18046 w 3481139"/>
                <a:gd name="connsiteY24" fmla="*/ 1208183 h 2928886"/>
                <a:gd name="connsiteX25" fmla="*/ 65393 w 3481139"/>
                <a:gd name="connsiteY25" fmla="*/ 1130865 h 2928886"/>
                <a:gd name="connsiteX26" fmla="*/ 991384 w 3481139"/>
                <a:gd name="connsiteY26" fmla="*/ 66436 h 2928886"/>
                <a:gd name="connsiteX27" fmla="*/ 1421035 w 3481139"/>
                <a:gd name="connsiteY27"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81139" h="2928886">
                  <a:moveTo>
                    <a:pt x="0" y="2638819"/>
                  </a:moveTo>
                  <a:lnTo>
                    <a:pt x="31090" y="2704150"/>
                  </a:lnTo>
                  <a:cubicBezTo>
                    <a:pt x="57644" y="2752264"/>
                    <a:pt x="87419" y="2799634"/>
                    <a:pt x="120149" y="2845955"/>
                  </a:cubicBezTo>
                  <a:lnTo>
                    <a:pt x="185501"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857174" y="2928886"/>
                  </a:lnTo>
                  <a:lnTo>
                    <a:pt x="2915377" y="2836712"/>
                  </a:lnTo>
                  <a:cubicBezTo>
                    <a:pt x="3020179" y="2651516"/>
                    <a:pt x="3087510" y="2450417"/>
                    <a:pt x="3115608" y="2239047"/>
                  </a:cubicBezTo>
                  <a:cubicBezTo>
                    <a:pt x="3144700" y="2019998"/>
                    <a:pt x="3130088" y="1799215"/>
                    <a:pt x="3072115" y="1582856"/>
                  </a:cubicBezTo>
                  <a:cubicBezTo>
                    <a:pt x="3019429" y="1386229"/>
                    <a:pt x="2933521" y="1203663"/>
                    <a:pt x="2816844" y="1040240"/>
                  </a:cubicBezTo>
                  <a:cubicBezTo>
                    <a:pt x="2704247" y="882558"/>
                    <a:pt x="2566242" y="746942"/>
                    <a:pt x="2406710" y="637298"/>
                  </a:cubicBezTo>
                  <a:cubicBezTo>
                    <a:pt x="2218030" y="507559"/>
                    <a:pt x="2000748" y="417531"/>
                    <a:pt x="1778438" y="376813"/>
                  </a:cubicBezTo>
                  <a:cubicBezTo>
                    <a:pt x="1545966" y="334240"/>
                    <a:pt x="1311716" y="343884"/>
                    <a:pt x="1082136" y="405400"/>
                  </a:cubicBezTo>
                  <a:cubicBezTo>
                    <a:pt x="957109" y="438901"/>
                    <a:pt x="861000" y="502225"/>
                    <a:pt x="770453" y="610712"/>
                  </a:cubicBezTo>
                  <a:cubicBezTo>
                    <a:pt x="672863" y="727627"/>
                    <a:pt x="591021" y="885960"/>
                    <a:pt x="504311" y="1053517"/>
                  </a:cubicBezTo>
                  <a:cubicBezTo>
                    <a:pt x="462225" y="1134849"/>
                    <a:pt x="418774" y="1218945"/>
                    <a:pt x="370837" y="1303660"/>
                  </a:cubicBezTo>
                  <a:cubicBezTo>
                    <a:pt x="249038" y="1518990"/>
                    <a:pt x="115673" y="1643965"/>
                    <a:pt x="18332" y="1735234"/>
                  </a:cubicBezTo>
                  <a:lnTo>
                    <a:pt x="0" y="1752611"/>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54482870-6C00-4014-90C6-638B19BB54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454676 h 2928886"/>
                <a:gd name="connsiteX1" fmla="*/ 23037 w 3481139"/>
                <a:gd name="connsiteY1" fmla="*/ 2524361 h 2928886"/>
                <a:gd name="connsiteX2" fmla="*/ 92498 w 3481139"/>
                <a:gd name="connsiteY2" fmla="*/ 2670254 h 2928886"/>
                <a:gd name="connsiteX3" fmla="*/ 177819 w 3481139"/>
                <a:gd name="connsiteY3" fmla="*/ 2806016 h 2928886"/>
                <a:gd name="connsiteX4" fmla="*/ 274733 w 3481139"/>
                <a:gd name="connsiteY4" fmla="*/ 2928886 h 2928886"/>
                <a:gd name="connsiteX5" fmla="*/ 0 w 3481139"/>
                <a:gd name="connsiteY5" fmla="*/ 2928886 h 2928886"/>
                <a:gd name="connsiteX6" fmla="*/ 1421035 w 3481139"/>
                <a:gd name="connsiteY6" fmla="*/ 1378 h 2928886"/>
                <a:gd name="connsiteX7" fmla="*/ 2605678 w 3481139"/>
                <a:gd name="connsiteY7" fmla="*/ 348168 h 2928886"/>
                <a:gd name="connsiteX8" fmla="*/ 3411215 w 3481139"/>
                <a:gd name="connsiteY8" fmla="*/ 1492067 h 2928886"/>
                <a:gd name="connsiteX9" fmla="*/ 3306857 w 3481139"/>
                <a:gd name="connsiteY9" fmla="*/ 2839295 h 2928886"/>
                <a:gd name="connsiteX10" fmla="*/ 3261670 w 3481139"/>
                <a:gd name="connsiteY10" fmla="*/ 2928886 h 2928886"/>
                <a:gd name="connsiteX11" fmla="*/ 2774329 w 3481139"/>
                <a:gd name="connsiteY11" fmla="*/ 2928886 h 2928886"/>
                <a:gd name="connsiteX12" fmla="*/ 2854316 w 3481139"/>
                <a:gd name="connsiteY12" fmla="*/ 2802203 h 2928886"/>
                <a:gd name="connsiteX13" fmla="*/ 3046067 w 3481139"/>
                <a:gd name="connsiteY13" fmla="*/ 2229848 h 2928886"/>
                <a:gd name="connsiteX14" fmla="*/ 3004330 w 3481139"/>
                <a:gd name="connsiteY14" fmla="*/ 1601092 h 2928886"/>
                <a:gd name="connsiteX15" fmla="*/ 2759775 w 3481139"/>
                <a:gd name="connsiteY15" fmla="*/ 1081112 h 2928886"/>
                <a:gd name="connsiteX16" fmla="*/ 2367007 w 3481139"/>
                <a:gd name="connsiteY16" fmla="*/ 695245 h 2928886"/>
                <a:gd name="connsiteX17" fmla="*/ 1765861 w 3481139"/>
                <a:gd name="connsiteY17" fmla="*/ 445951 h 2928886"/>
                <a:gd name="connsiteX18" fmla="*/ 1100322 w 3481139"/>
                <a:gd name="connsiteY18" fmla="*/ 473271 h 2928886"/>
                <a:gd name="connsiteX19" fmla="*/ 566662 w 3481139"/>
                <a:gd name="connsiteY19" fmla="*/ 1085790 h 2928886"/>
                <a:gd name="connsiteX20" fmla="*/ 431916 w 3481139"/>
                <a:gd name="connsiteY20" fmla="*/ 1338236 h 2928886"/>
                <a:gd name="connsiteX21" fmla="*/ 66359 w 3481139"/>
                <a:gd name="connsiteY21" fmla="*/ 1786460 h 2928886"/>
                <a:gd name="connsiteX22" fmla="*/ 1807 w 3481139"/>
                <a:gd name="connsiteY22" fmla="*/ 1848695 h 2928886"/>
                <a:gd name="connsiteX23" fmla="*/ 0 w 3481139"/>
                <a:gd name="connsiteY23" fmla="*/ 1850695 h 2928886"/>
                <a:gd name="connsiteX24" fmla="*/ 0 w 3481139"/>
                <a:gd name="connsiteY24" fmla="*/ 1233485 h 2928886"/>
                <a:gd name="connsiteX25" fmla="*/ 18046 w 3481139"/>
                <a:gd name="connsiteY25" fmla="*/ 1208183 h 2928886"/>
                <a:gd name="connsiteX26" fmla="*/ 65393 w 3481139"/>
                <a:gd name="connsiteY26" fmla="*/ 1130865 h 2928886"/>
                <a:gd name="connsiteX27" fmla="*/ 991384 w 3481139"/>
                <a:gd name="connsiteY27" fmla="*/ 66436 h 2928886"/>
                <a:gd name="connsiteX28" fmla="*/ 1421035 w 3481139"/>
                <a:gd name="connsiteY28"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81139" h="2928886">
                  <a:moveTo>
                    <a:pt x="0" y="2454676"/>
                  </a:moveTo>
                  <a:lnTo>
                    <a:pt x="23037" y="2524361"/>
                  </a:lnTo>
                  <a:cubicBezTo>
                    <a:pt x="42843" y="2573572"/>
                    <a:pt x="66005" y="2622232"/>
                    <a:pt x="92498" y="2670254"/>
                  </a:cubicBezTo>
                  <a:cubicBezTo>
                    <a:pt x="117915" y="2716294"/>
                    <a:pt x="146441" y="2761645"/>
                    <a:pt x="177819" y="2806016"/>
                  </a:cubicBezTo>
                  <a:lnTo>
                    <a:pt x="274733"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774329" y="2928886"/>
                  </a:lnTo>
                  <a:lnTo>
                    <a:pt x="2854316" y="2802203"/>
                  </a:lnTo>
                  <a:cubicBezTo>
                    <a:pt x="2954670" y="2624813"/>
                    <a:pt x="3019198" y="2432241"/>
                    <a:pt x="3046067" y="2229848"/>
                  </a:cubicBezTo>
                  <a:cubicBezTo>
                    <a:pt x="3073918" y="2019997"/>
                    <a:pt x="3059887" y="1808433"/>
                    <a:pt x="3004330" y="1601092"/>
                  </a:cubicBezTo>
                  <a:cubicBezTo>
                    <a:pt x="2953824" y="1412601"/>
                    <a:pt x="2871570" y="1237702"/>
                    <a:pt x="2759775" y="1081112"/>
                  </a:cubicBezTo>
                  <a:cubicBezTo>
                    <a:pt x="2651938" y="930074"/>
                    <a:pt x="2519787" y="800304"/>
                    <a:pt x="2367007" y="695245"/>
                  </a:cubicBezTo>
                  <a:cubicBezTo>
                    <a:pt x="2186422" y="571040"/>
                    <a:pt x="1978537" y="484889"/>
                    <a:pt x="1765861" y="445951"/>
                  </a:cubicBezTo>
                  <a:cubicBezTo>
                    <a:pt x="1543705" y="405264"/>
                    <a:pt x="1319800" y="414462"/>
                    <a:pt x="1100322" y="473271"/>
                  </a:cubicBezTo>
                  <a:cubicBezTo>
                    <a:pt x="859826" y="537712"/>
                    <a:pt x="751918" y="727591"/>
                    <a:pt x="566662" y="1085790"/>
                  </a:cubicBezTo>
                  <a:cubicBezTo>
                    <a:pt x="524297" y="1167705"/>
                    <a:pt x="480498" y="1252403"/>
                    <a:pt x="431916" y="1338236"/>
                  </a:cubicBezTo>
                  <a:cubicBezTo>
                    <a:pt x="304892" y="1562816"/>
                    <a:pt x="167019" y="1692123"/>
                    <a:pt x="66359" y="1786460"/>
                  </a:cubicBezTo>
                  <a:cubicBezTo>
                    <a:pt x="41685" y="1809641"/>
                    <a:pt x="19588" y="1830368"/>
                    <a:pt x="1807" y="1848695"/>
                  </a:cubicBezTo>
                  <a:lnTo>
                    <a:pt x="0" y="1850695"/>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9" name="Freeform: Shape 28">
              <a:extLst>
                <a:ext uri="{FF2B5EF4-FFF2-40B4-BE49-F238E27FC236}">
                  <a16:creationId xmlns:a16="http://schemas.microsoft.com/office/drawing/2014/main" id="{A97410C4-9F35-480D-AF41-9881677BA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3804226"/>
              <a:ext cx="3664532" cy="3063253"/>
            </a:xfrm>
            <a:custGeom>
              <a:avLst/>
              <a:gdLst>
                <a:gd name="connsiteX0" fmla="*/ 1589544 w 3664532"/>
                <a:gd name="connsiteY0" fmla="*/ 1348 h 3063253"/>
                <a:gd name="connsiteX1" fmla="*/ 3592316 w 3664532"/>
                <a:gd name="connsiteY1" fmla="*/ 1577908 h 3063253"/>
                <a:gd name="connsiteX2" fmla="*/ 3464985 w 3664532"/>
                <a:gd name="connsiteY2" fmla="*/ 3019497 h 3063253"/>
                <a:gd name="connsiteX3" fmla="*/ 3441980 w 3664532"/>
                <a:gd name="connsiteY3" fmla="*/ 3063253 h 3063253"/>
                <a:gd name="connsiteX4" fmla="*/ 3180670 w 3664532"/>
                <a:gd name="connsiteY4" fmla="*/ 3063253 h 3063253"/>
                <a:gd name="connsiteX5" fmla="*/ 3224136 w 3664532"/>
                <a:gd name="connsiteY5" fmla="*/ 2966554 h 3063253"/>
                <a:gd name="connsiteX6" fmla="*/ 3355620 w 3664532"/>
                <a:gd name="connsiteY6" fmla="*/ 2437076 h 3063253"/>
                <a:gd name="connsiteX7" fmla="*/ 3363467 w 3664532"/>
                <a:gd name="connsiteY7" fmla="*/ 2076633 h 3063253"/>
                <a:gd name="connsiteX8" fmla="*/ 3304293 w 3664532"/>
                <a:gd name="connsiteY8" fmla="*/ 1722087 h 3063253"/>
                <a:gd name="connsiteX9" fmla="*/ 3182877 w 3664532"/>
                <a:gd name="connsiteY9" fmla="*/ 1384217 h 3063253"/>
                <a:gd name="connsiteX10" fmla="*/ 3001025 w 3664532"/>
                <a:gd name="connsiteY10" fmla="*/ 1074386 h 3063253"/>
                <a:gd name="connsiteX11" fmla="*/ 2477205 w 3664532"/>
                <a:gd name="connsiteY11" fmla="*/ 580474 h 3063253"/>
                <a:gd name="connsiteX12" fmla="*/ 1798691 w 3664532"/>
                <a:gd name="connsiteY12" fmla="*/ 315283 h 3063253"/>
                <a:gd name="connsiteX13" fmla="*/ 1753281 w 3664532"/>
                <a:gd name="connsiteY13" fmla="*/ 307175 h 3063253"/>
                <a:gd name="connsiteX14" fmla="*/ 1730532 w 3664532"/>
                <a:gd name="connsiteY14" fmla="*/ 303097 h 3063253"/>
                <a:gd name="connsiteX15" fmla="*/ 1707599 w 3664532"/>
                <a:gd name="connsiteY15" fmla="*/ 300231 h 3063253"/>
                <a:gd name="connsiteX16" fmla="*/ 1661716 w 3664532"/>
                <a:gd name="connsiteY16" fmla="*/ 294430 h 3063253"/>
                <a:gd name="connsiteX17" fmla="*/ 1615761 w 3664532"/>
                <a:gd name="connsiteY17" fmla="*/ 289448 h 3063253"/>
                <a:gd name="connsiteX18" fmla="*/ 1523276 w 3664532"/>
                <a:gd name="connsiteY18" fmla="*/ 282763 h 3063253"/>
                <a:gd name="connsiteX19" fmla="*/ 1430359 w 3664532"/>
                <a:gd name="connsiteY19" fmla="*/ 280699 h 3063253"/>
                <a:gd name="connsiteX20" fmla="*/ 1059060 w 3664532"/>
                <a:gd name="connsiteY20" fmla="*/ 318854 h 3063253"/>
                <a:gd name="connsiteX21" fmla="*/ 1012987 w 3664532"/>
                <a:gd name="connsiteY21" fmla="*/ 328075 h 3063253"/>
                <a:gd name="connsiteX22" fmla="*/ 968530 w 3664532"/>
                <a:gd name="connsiteY22" fmla="*/ 339260 h 3063253"/>
                <a:gd name="connsiteX23" fmla="*/ 924773 w 3664532"/>
                <a:gd name="connsiteY23" fmla="*/ 352511 h 3063253"/>
                <a:gd name="connsiteX24" fmla="*/ 881731 w 3664532"/>
                <a:gd name="connsiteY24" fmla="*/ 367896 h 3063253"/>
                <a:gd name="connsiteX25" fmla="*/ 839561 w 3664532"/>
                <a:gd name="connsiteY25" fmla="*/ 385444 h 3063253"/>
                <a:gd name="connsiteX26" fmla="*/ 798365 w 3664532"/>
                <a:gd name="connsiteY26" fmla="*/ 405276 h 3063253"/>
                <a:gd name="connsiteX27" fmla="*/ 758403 w 3664532"/>
                <a:gd name="connsiteY27" fmla="*/ 427539 h 3063253"/>
                <a:gd name="connsiteX28" fmla="*/ 719600 w 3664532"/>
                <a:gd name="connsiteY28" fmla="*/ 451961 h 3063253"/>
                <a:gd name="connsiteX29" fmla="*/ 577562 w 3664532"/>
                <a:gd name="connsiteY29" fmla="*/ 569522 h 3063253"/>
                <a:gd name="connsiteX30" fmla="*/ 456753 w 3664532"/>
                <a:gd name="connsiteY30" fmla="*/ 712062 h 3063253"/>
                <a:gd name="connsiteX31" fmla="*/ 353265 w 3664532"/>
                <a:gd name="connsiteY31" fmla="*/ 870162 h 3063253"/>
                <a:gd name="connsiteX32" fmla="*/ 305715 w 3664532"/>
                <a:gd name="connsiteY32" fmla="*/ 952522 h 3063253"/>
                <a:gd name="connsiteX33" fmla="*/ 260078 w 3664532"/>
                <a:gd name="connsiteY33" fmla="*/ 1036331 h 3063253"/>
                <a:gd name="connsiteX34" fmla="*/ 170320 w 3664532"/>
                <a:gd name="connsiteY34" fmla="*/ 1205796 h 3063253"/>
                <a:gd name="connsiteX35" fmla="*/ 124857 w 3664532"/>
                <a:gd name="connsiteY35" fmla="*/ 1290794 h 3063253"/>
                <a:gd name="connsiteX36" fmla="*/ 77228 w 3664532"/>
                <a:gd name="connsiteY36" fmla="*/ 1375573 h 3063253"/>
                <a:gd name="connsiteX37" fmla="*/ 23967 w 3664532"/>
                <a:gd name="connsiteY37" fmla="*/ 1458613 h 3063253"/>
                <a:gd name="connsiteX38" fmla="*/ 0 w 3664532"/>
                <a:gd name="connsiteY38" fmla="*/ 1490102 h 3063253"/>
                <a:gd name="connsiteX39" fmla="*/ 0 w 3664532"/>
                <a:gd name="connsiteY39" fmla="*/ 600302 h 3063253"/>
                <a:gd name="connsiteX40" fmla="*/ 7155 w 3664532"/>
                <a:gd name="connsiteY40" fmla="*/ 592928 h 3063253"/>
                <a:gd name="connsiteX41" fmla="*/ 940651 w 3664532"/>
                <a:gd name="connsiteY41" fmla="*/ 75740 h 3063253"/>
                <a:gd name="connsiteX42" fmla="*/ 1589544 w 3664532"/>
                <a:gd name="connsiteY42" fmla="*/ 1348 h 306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64532" h="3063253">
                  <a:moveTo>
                    <a:pt x="1589544" y="1348"/>
                  </a:moveTo>
                  <a:cubicBezTo>
                    <a:pt x="2513808" y="33842"/>
                    <a:pt x="3344091" y="651520"/>
                    <a:pt x="3592316" y="1577908"/>
                  </a:cubicBezTo>
                  <a:cubicBezTo>
                    <a:pt x="3725976" y="2076733"/>
                    <a:pt x="3668729" y="2582423"/>
                    <a:pt x="3464985" y="3019497"/>
                  </a:cubicBezTo>
                  <a:lnTo>
                    <a:pt x="3441980" y="3063253"/>
                  </a:lnTo>
                  <a:lnTo>
                    <a:pt x="3180670" y="3063253"/>
                  </a:lnTo>
                  <a:lnTo>
                    <a:pt x="3224136" y="2966554"/>
                  </a:lnTo>
                  <a:cubicBezTo>
                    <a:pt x="3291771" y="2795537"/>
                    <a:pt x="3335430" y="2617005"/>
                    <a:pt x="3355620" y="2437076"/>
                  </a:cubicBezTo>
                  <a:cubicBezTo>
                    <a:pt x="3368996" y="2317218"/>
                    <a:pt x="3372310" y="2196423"/>
                    <a:pt x="3363467" y="2076633"/>
                  </a:cubicBezTo>
                  <a:cubicBezTo>
                    <a:pt x="3354557" y="1956861"/>
                    <a:pt x="3334732" y="1838125"/>
                    <a:pt x="3304293" y="1722087"/>
                  </a:cubicBezTo>
                  <a:cubicBezTo>
                    <a:pt x="3274126" y="1605975"/>
                    <a:pt x="3233351" y="1492852"/>
                    <a:pt x="3182877" y="1384217"/>
                  </a:cubicBezTo>
                  <a:cubicBezTo>
                    <a:pt x="3132588" y="1275460"/>
                    <a:pt x="3071047" y="1171897"/>
                    <a:pt x="3001025" y="1074386"/>
                  </a:cubicBezTo>
                  <a:cubicBezTo>
                    <a:pt x="2860378" y="879817"/>
                    <a:pt x="2682723" y="710135"/>
                    <a:pt x="2477205" y="580474"/>
                  </a:cubicBezTo>
                  <a:cubicBezTo>
                    <a:pt x="2271686" y="450814"/>
                    <a:pt x="2040125" y="361195"/>
                    <a:pt x="1798691" y="315283"/>
                  </a:cubicBezTo>
                  <a:lnTo>
                    <a:pt x="1753281" y="307175"/>
                  </a:lnTo>
                  <a:lnTo>
                    <a:pt x="1730532" y="303097"/>
                  </a:lnTo>
                  <a:lnTo>
                    <a:pt x="1707599" y="300231"/>
                  </a:lnTo>
                  <a:lnTo>
                    <a:pt x="1661716" y="294430"/>
                  </a:lnTo>
                  <a:cubicBezTo>
                    <a:pt x="1646462" y="292559"/>
                    <a:pt x="1631149" y="290194"/>
                    <a:pt x="1615761" y="289448"/>
                  </a:cubicBezTo>
                  <a:cubicBezTo>
                    <a:pt x="1584975" y="287377"/>
                    <a:pt x="1554157" y="284371"/>
                    <a:pt x="1523276" y="282763"/>
                  </a:cubicBezTo>
                  <a:lnTo>
                    <a:pt x="1430359" y="280699"/>
                  </a:lnTo>
                  <a:cubicBezTo>
                    <a:pt x="1306331" y="281594"/>
                    <a:pt x="1181785" y="294109"/>
                    <a:pt x="1059060" y="318854"/>
                  </a:cubicBezTo>
                  <a:lnTo>
                    <a:pt x="1012987" y="328075"/>
                  </a:lnTo>
                  <a:cubicBezTo>
                    <a:pt x="998030" y="331646"/>
                    <a:pt x="983384" y="335571"/>
                    <a:pt x="968530" y="339260"/>
                  </a:cubicBezTo>
                  <a:cubicBezTo>
                    <a:pt x="953853" y="343338"/>
                    <a:pt x="939377" y="348162"/>
                    <a:pt x="924773" y="352511"/>
                  </a:cubicBezTo>
                  <a:cubicBezTo>
                    <a:pt x="910278" y="357266"/>
                    <a:pt x="896136" y="362800"/>
                    <a:pt x="881731" y="367896"/>
                  </a:cubicBezTo>
                  <a:cubicBezTo>
                    <a:pt x="867590" y="373428"/>
                    <a:pt x="853698" y="379622"/>
                    <a:pt x="839561" y="385444"/>
                  </a:cubicBezTo>
                  <a:cubicBezTo>
                    <a:pt x="825810" y="391891"/>
                    <a:pt x="812130" y="398609"/>
                    <a:pt x="798365" y="405276"/>
                  </a:cubicBezTo>
                  <a:cubicBezTo>
                    <a:pt x="785090" y="412685"/>
                    <a:pt x="771605" y="419858"/>
                    <a:pt x="758403" y="427539"/>
                  </a:cubicBezTo>
                  <a:cubicBezTo>
                    <a:pt x="745548" y="435706"/>
                    <a:pt x="732259" y="443337"/>
                    <a:pt x="719600" y="451961"/>
                  </a:cubicBezTo>
                  <a:cubicBezTo>
                    <a:pt x="668664" y="485885"/>
                    <a:pt x="621352" y="525741"/>
                    <a:pt x="577562" y="569522"/>
                  </a:cubicBezTo>
                  <a:cubicBezTo>
                    <a:pt x="534000" y="613606"/>
                    <a:pt x="493580" y="661281"/>
                    <a:pt x="456753" y="712062"/>
                  </a:cubicBezTo>
                  <a:cubicBezTo>
                    <a:pt x="419754" y="762744"/>
                    <a:pt x="385485" y="815747"/>
                    <a:pt x="353265" y="870162"/>
                  </a:cubicBezTo>
                  <a:cubicBezTo>
                    <a:pt x="337069" y="897321"/>
                    <a:pt x="321168" y="924763"/>
                    <a:pt x="305715" y="952522"/>
                  </a:cubicBezTo>
                  <a:cubicBezTo>
                    <a:pt x="290262" y="980281"/>
                    <a:pt x="275152" y="1008238"/>
                    <a:pt x="260078" y="1036331"/>
                  </a:cubicBezTo>
                  <a:cubicBezTo>
                    <a:pt x="229846" y="1092467"/>
                    <a:pt x="200339" y="1149135"/>
                    <a:pt x="170320" y="1205796"/>
                  </a:cubicBezTo>
                  <a:lnTo>
                    <a:pt x="124857" y="1290794"/>
                  </a:lnTo>
                  <a:cubicBezTo>
                    <a:pt x="109549" y="1319095"/>
                    <a:pt x="94118" y="1347211"/>
                    <a:pt x="77228" y="1375573"/>
                  </a:cubicBezTo>
                  <a:cubicBezTo>
                    <a:pt x="60776" y="1403944"/>
                    <a:pt x="42932" y="1431630"/>
                    <a:pt x="23967" y="1458613"/>
                  </a:cubicBezTo>
                  <a:lnTo>
                    <a:pt x="0" y="1490102"/>
                  </a:lnTo>
                  <a:lnTo>
                    <a:pt x="0" y="600302"/>
                  </a:lnTo>
                  <a:lnTo>
                    <a:pt x="7155" y="592928"/>
                  </a:lnTo>
                  <a:cubicBezTo>
                    <a:pt x="261918" y="354349"/>
                    <a:pt x="578478" y="172784"/>
                    <a:pt x="940651" y="75740"/>
                  </a:cubicBezTo>
                  <a:cubicBezTo>
                    <a:pt x="1157955" y="17514"/>
                    <a:pt x="1376252" y="-6151"/>
                    <a:pt x="1589544" y="134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5" name="TextBox 4"/>
          <p:cNvSpPr txBox="1"/>
          <p:nvPr/>
        </p:nvSpPr>
        <p:spPr>
          <a:xfrm>
            <a:off x="4756770" y="1886912"/>
            <a:ext cx="4038715" cy="4014118"/>
          </a:xfrm>
          <a:prstGeom prst="rect">
            <a:avLst/>
          </a:prstGeom>
        </p:spPr>
        <p:txBody>
          <a:bodyPr vert="horz" lIns="91440" tIns="45720" rIns="91440" bIns="45720" rtlCol="0" anchor="ctr">
            <a:normAutofit fontScale="92500"/>
          </a:bodyPr>
          <a:lstStyle/>
          <a:p>
            <a:pPr>
              <a:lnSpc>
                <a:spcPct val="90000"/>
              </a:lnSpc>
              <a:spcAft>
                <a:spcPts val="600"/>
              </a:spcAft>
            </a:pPr>
            <a:r>
              <a:rPr lang="en-US" sz="2400" dirty="0"/>
              <a:t>The “idea” of 3D printing has </a:t>
            </a:r>
          </a:p>
          <a:p>
            <a:pPr>
              <a:lnSpc>
                <a:spcPct val="90000"/>
              </a:lnSpc>
              <a:spcAft>
                <a:spcPts val="600"/>
              </a:spcAft>
            </a:pPr>
            <a:r>
              <a:rPr lang="en-US" sz="2400" dirty="0"/>
              <a:t>existed for centuries, millennia </a:t>
            </a:r>
          </a:p>
          <a:p>
            <a:pPr>
              <a:lnSpc>
                <a:spcPct val="90000"/>
              </a:lnSpc>
              <a:spcAft>
                <a:spcPts val="600"/>
              </a:spcAft>
            </a:pPr>
            <a:r>
              <a:rPr lang="en-US" sz="2400" dirty="0"/>
              <a:t>  maybe.  </a:t>
            </a:r>
          </a:p>
          <a:p>
            <a:pPr>
              <a:lnSpc>
                <a:spcPct val="90000"/>
              </a:lnSpc>
              <a:spcAft>
                <a:spcPts val="600"/>
              </a:spcAft>
            </a:pPr>
            <a:r>
              <a:rPr lang="en-US" sz="2400" dirty="0"/>
              <a:t>         If you look at how 	</a:t>
            </a:r>
          </a:p>
          <a:p>
            <a:pPr>
              <a:lnSpc>
                <a:spcPct val="90000"/>
              </a:lnSpc>
              <a:spcAft>
                <a:spcPts val="600"/>
              </a:spcAft>
            </a:pPr>
            <a:r>
              <a:rPr lang="en-US" sz="2400" dirty="0"/>
              <a:t>           ancient Greeks built 	</a:t>
            </a:r>
          </a:p>
          <a:p>
            <a:pPr>
              <a:lnSpc>
                <a:spcPct val="90000"/>
              </a:lnSpc>
              <a:spcAft>
                <a:spcPts val="600"/>
              </a:spcAft>
            </a:pPr>
            <a:r>
              <a:rPr lang="en-US" sz="2400" dirty="0"/>
              <a:t>            columns or look at 	</a:t>
            </a:r>
          </a:p>
          <a:p>
            <a:pPr>
              <a:lnSpc>
                <a:spcPct val="90000"/>
              </a:lnSpc>
              <a:spcAft>
                <a:spcPts val="600"/>
              </a:spcAft>
            </a:pPr>
            <a:r>
              <a:rPr lang="en-US" sz="2400" dirty="0"/>
              <a:t>            François </a:t>
            </a:r>
            <a:r>
              <a:rPr lang="en-US" sz="2400" dirty="0" err="1"/>
              <a:t>Willème’s</a:t>
            </a:r>
            <a:r>
              <a:rPr lang="en-US" sz="2400" dirty="0"/>
              <a:t> 1806 	</a:t>
            </a:r>
          </a:p>
          <a:p>
            <a:pPr>
              <a:lnSpc>
                <a:spcPct val="90000"/>
              </a:lnSpc>
              <a:spcAft>
                <a:spcPts val="600"/>
              </a:spcAft>
            </a:pPr>
            <a:r>
              <a:rPr lang="en-US" sz="2400" dirty="0"/>
              <a:t>           work on “</a:t>
            </a:r>
            <a:r>
              <a:rPr lang="en-US" sz="2400" dirty="0" err="1"/>
              <a:t>Photosculpture</a:t>
            </a:r>
            <a:r>
              <a:rPr lang="en-US" sz="2400" dirty="0"/>
              <a:t>”      </a:t>
            </a:r>
          </a:p>
          <a:p>
            <a:pPr>
              <a:lnSpc>
                <a:spcPct val="90000"/>
              </a:lnSpc>
              <a:spcAft>
                <a:spcPts val="600"/>
              </a:spcAft>
            </a:pPr>
            <a:r>
              <a:rPr lang="en-US" sz="2400" dirty="0"/>
              <a:t>        you can see the beginnings </a:t>
            </a:r>
          </a:p>
          <a:p>
            <a:pPr>
              <a:lnSpc>
                <a:spcPct val="90000"/>
              </a:lnSpc>
              <a:spcAft>
                <a:spcPts val="600"/>
              </a:spcAft>
            </a:pPr>
            <a:r>
              <a:rPr lang="en-US" sz="2400" dirty="0"/>
              <a:t>   of the idea. </a:t>
            </a:r>
          </a:p>
        </p:txBody>
      </p:sp>
    </p:spTree>
    <p:extLst>
      <p:ext uri="{BB962C8B-B14F-4D97-AF65-F5344CB8AC3E}">
        <p14:creationId xmlns:p14="http://schemas.microsoft.com/office/powerpoint/2010/main" val="900250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00276" y="5313463"/>
            <a:ext cx="4761123" cy="1200329"/>
          </a:xfrm>
          <a:prstGeom prst="rect">
            <a:avLst/>
          </a:prstGeom>
        </p:spPr>
        <p:txBody>
          <a:bodyPr wrap="square">
            <a:spAutoFit/>
          </a:bodyPr>
          <a:lstStyle/>
          <a:p>
            <a:r>
              <a:rPr lang="en-US" dirty="0"/>
              <a:t>1984 – Charles “Chuck” Hull of 3D Systems develops first prototype 3D printer.   He called it stereolithography and developed the STL file format widely used today.</a:t>
            </a:r>
          </a:p>
        </p:txBody>
      </p:sp>
      <p:pic>
        <p:nvPicPr>
          <p:cNvPr id="3" name="Picture 2" descr="chuck-hull-lab.jpg"/>
          <p:cNvPicPr>
            <a:picLocks noChangeAspect="1"/>
          </p:cNvPicPr>
          <p:nvPr/>
        </p:nvPicPr>
        <p:blipFill>
          <a:blip r:embed="rId2">
            <a:extLst>
              <a:ext uri="{28A0092B-C50C-407E-A947-70E740481C1C}">
                <a14:useLocalDpi xmlns:a14="http://schemas.microsoft.com/office/drawing/2010/main" val="0"/>
              </a:ext>
            </a:extLst>
          </a:blip>
          <a:srcRect r="9453"/>
          <a:stretch/>
        </p:blipFill>
        <p:spPr>
          <a:xfrm>
            <a:off x="3900276" y="1998830"/>
            <a:ext cx="5243724" cy="3260592"/>
          </a:xfrm>
          <a:prstGeom prst="rect">
            <a:avLst/>
          </a:prstGeom>
        </p:spPr>
      </p:pic>
      <p:sp>
        <p:nvSpPr>
          <p:cNvPr id="4" name="Rectangle 3"/>
          <p:cNvSpPr/>
          <p:nvPr/>
        </p:nvSpPr>
        <p:spPr>
          <a:xfrm>
            <a:off x="4591280" y="790587"/>
            <a:ext cx="3868947" cy="1242916"/>
          </a:xfrm>
          <a:prstGeom prst="rect">
            <a:avLst/>
          </a:prstGeom>
        </p:spPr>
        <p:txBody>
          <a:bodyPr wrap="square">
            <a:spAutoFit/>
          </a:bodyPr>
          <a:lstStyle/>
          <a:p>
            <a:r>
              <a:rPr lang="en-US" dirty="0"/>
              <a:t>1981 - Hideo Kodama of Nagoya Municipal Industrial Research Institute in Japan was first to publish paper outlining a working 3D printer.</a:t>
            </a:r>
          </a:p>
        </p:txBody>
      </p:sp>
      <p:sp>
        <p:nvSpPr>
          <p:cNvPr id="5" name="TextBox 4"/>
          <p:cNvSpPr txBox="1"/>
          <p:nvPr/>
        </p:nvSpPr>
        <p:spPr>
          <a:xfrm>
            <a:off x="304800" y="118256"/>
            <a:ext cx="4682836" cy="1077218"/>
          </a:xfrm>
          <a:prstGeom prst="rect">
            <a:avLst/>
          </a:prstGeom>
          <a:noFill/>
        </p:spPr>
        <p:txBody>
          <a:bodyPr wrap="square" rtlCol="0">
            <a:spAutoFit/>
          </a:bodyPr>
          <a:lstStyle/>
          <a:p>
            <a:r>
              <a:rPr lang="en-US" sz="3200" dirty="0">
                <a:solidFill>
                  <a:schemeClr val="accent2">
                    <a:lumMod val="75000"/>
                  </a:schemeClr>
                </a:solidFill>
                <a:latin typeface="Adobe Gothic Std B" pitchFamily="34" charset="-128"/>
                <a:ea typeface="Adobe Gothic Std B" pitchFamily="34" charset="-128"/>
              </a:rPr>
              <a:t>Origin Story - Heroes</a:t>
            </a:r>
          </a:p>
          <a:p>
            <a:endParaRPr lang="en-US" sz="3200" dirty="0"/>
          </a:p>
        </p:txBody>
      </p:sp>
      <p:sp>
        <p:nvSpPr>
          <p:cNvPr id="6" name="TextBox 5"/>
          <p:cNvSpPr txBox="1"/>
          <p:nvPr/>
        </p:nvSpPr>
        <p:spPr>
          <a:xfrm>
            <a:off x="381000" y="4345229"/>
            <a:ext cx="3352800" cy="2354491"/>
          </a:xfrm>
          <a:prstGeom prst="rect">
            <a:avLst/>
          </a:prstGeom>
          <a:noFill/>
        </p:spPr>
        <p:txBody>
          <a:bodyPr wrap="square" rtlCol="0">
            <a:spAutoFit/>
          </a:bodyPr>
          <a:lstStyle/>
          <a:p>
            <a:r>
              <a:rPr lang="en-US" sz="1600" dirty="0"/>
              <a:t>3D printing or “rapid prototyping” is used in manufacturing to create models and prototypes quickly.  Although traditional manufacturing processes, like injection molding, are cheaper per unit they are expensive and time consuming to setup (called “tooling”) and so a quick alternative was needed.</a:t>
            </a:r>
          </a:p>
        </p:txBody>
      </p:sp>
      <p:pic>
        <p:nvPicPr>
          <p:cNvPr id="1026" name="Picture 2">
            <a:extLst>
              <a:ext uri="{FF2B5EF4-FFF2-40B4-BE49-F238E27FC236}">
                <a16:creationId xmlns:a16="http://schemas.microsoft.com/office/drawing/2014/main" id="{2083BFF1-FD72-8FF4-20AA-C149D45488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190" r="17722"/>
          <a:stretch/>
        </p:blipFill>
        <p:spPr bwMode="auto">
          <a:xfrm>
            <a:off x="474452" y="892234"/>
            <a:ext cx="4097548" cy="3428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195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087" y="76200"/>
            <a:ext cx="8489825" cy="1077218"/>
          </a:xfrm>
          <a:prstGeom prst="rect">
            <a:avLst/>
          </a:prstGeom>
          <a:noFill/>
        </p:spPr>
        <p:txBody>
          <a:bodyPr wrap="none" rtlCol="0">
            <a:spAutoFit/>
          </a:bodyPr>
          <a:lstStyle/>
          <a:p>
            <a:r>
              <a:rPr lang="en-US" sz="3200" dirty="0">
                <a:solidFill>
                  <a:schemeClr val="accent2">
                    <a:lumMod val="75000"/>
                  </a:schemeClr>
                </a:solidFill>
                <a:latin typeface="Adobe Gothic Std B" pitchFamily="34" charset="-128"/>
                <a:ea typeface="Adobe Gothic Std B" pitchFamily="34" charset="-128"/>
              </a:rPr>
              <a:t>Why am I hearing so much about this lately?</a:t>
            </a:r>
          </a:p>
          <a:p>
            <a:endParaRPr lang="en-US" sz="3200" dirty="0"/>
          </a:p>
        </p:txBody>
      </p:sp>
      <p:pic>
        <p:nvPicPr>
          <p:cNvPr id="4" name="Picture 3" descr="Reprap_Darwin.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4415" y="953089"/>
            <a:ext cx="2581598" cy="3225821"/>
          </a:xfrm>
          <a:prstGeom prst="rect">
            <a:avLst/>
          </a:prstGeom>
        </p:spPr>
      </p:pic>
      <p:pic>
        <p:nvPicPr>
          <p:cNvPr id="5" name="Picture 4" descr="First_replicatio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7964" y="3712010"/>
            <a:ext cx="5507436" cy="2612590"/>
          </a:xfrm>
          <a:prstGeom prst="rect">
            <a:avLst/>
          </a:prstGeom>
        </p:spPr>
      </p:pic>
      <p:sp>
        <p:nvSpPr>
          <p:cNvPr id="6" name="TextBox 5"/>
          <p:cNvSpPr txBox="1"/>
          <p:nvPr/>
        </p:nvSpPr>
        <p:spPr>
          <a:xfrm>
            <a:off x="228600" y="3474843"/>
            <a:ext cx="3265485" cy="2862322"/>
          </a:xfrm>
          <a:prstGeom prst="rect">
            <a:avLst/>
          </a:prstGeom>
          <a:noFill/>
        </p:spPr>
        <p:txBody>
          <a:bodyPr wrap="square" rtlCol="0">
            <a:spAutoFit/>
          </a:bodyPr>
          <a:lstStyle/>
          <a:p>
            <a:r>
              <a:rPr lang="en-US" dirty="0"/>
              <a:t>Up until this point 3D printing was expensive and, for the most part, available only to the manufacturing industry.</a:t>
            </a:r>
          </a:p>
          <a:p>
            <a:endParaRPr lang="en-US" dirty="0"/>
          </a:p>
          <a:p>
            <a:r>
              <a:rPr lang="en-US" dirty="0"/>
              <a:t>Beside the RepRap project what else made it more available?</a:t>
            </a:r>
          </a:p>
          <a:p>
            <a:pPr marL="285750" indent="-285750">
              <a:buFont typeface="Arial" panose="020B0604020202020204" pitchFamily="34" charset="0"/>
              <a:buChar char="•"/>
            </a:pPr>
            <a:r>
              <a:rPr lang="en-US" dirty="0"/>
              <a:t>Cheaper tech</a:t>
            </a:r>
          </a:p>
          <a:p>
            <a:pPr marL="285750" indent="-285750">
              <a:buFont typeface="Arial" panose="020B0604020202020204" pitchFamily="34" charset="0"/>
              <a:buChar char="•"/>
            </a:pPr>
            <a:r>
              <a:rPr lang="en-US" dirty="0"/>
              <a:t>Patent expiration</a:t>
            </a:r>
          </a:p>
          <a:p>
            <a:pPr marL="285750" indent="-285750">
              <a:buFont typeface="Arial" panose="020B0604020202020204" pitchFamily="34" charset="0"/>
              <a:buChar char="•"/>
            </a:pPr>
            <a:r>
              <a:rPr lang="en-US" dirty="0"/>
              <a:t>Open-source software</a:t>
            </a:r>
          </a:p>
        </p:txBody>
      </p:sp>
      <p:graphicFrame>
        <p:nvGraphicFramePr>
          <p:cNvPr id="14" name="TextBox 2">
            <a:extLst>
              <a:ext uri="{FF2B5EF4-FFF2-40B4-BE49-F238E27FC236}">
                <a16:creationId xmlns:a16="http://schemas.microsoft.com/office/drawing/2014/main" id="{455783B0-D5D7-71BC-9459-8F7FF00242B3}"/>
              </a:ext>
            </a:extLst>
          </p:cNvPr>
          <p:cNvGraphicFramePr/>
          <p:nvPr>
            <p:extLst>
              <p:ext uri="{D42A27DB-BD31-4B8C-83A1-F6EECF244321}">
                <p14:modId xmlns:p14="http://schemas.microsoft.com/office/powerpoint/2010/main" val="3679603846"/>
              </p:ext>
            </p:extLst>
          </p:nvPr>
        </p:nvGraphicFramePr>
        <p:xfrm>
          <a:off x="150373" y="1066800"/>
          <a:ext cx="6031028" cy="23011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78420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P2_PRESS_15x10_low14.jpg"/>
          <p:cNvPicPr>
            <a:picLocks noChangeAspect="1"/>
          </p:cNvPicPr>
          <p:nvPr/>
        </p:nvPicPr>
        <p:blipFill>
          <a:blip r:embed="rId2">
            <a:extLst>
              <a:ext uri="{28A0092B-C50C-407E-A947-70E740481C1C}">
                <a14:useLocalDpi xmlns:a14="http://schemas.microsoft.com/office/drawing/2010/main" val="0"/>
              </a:ext>
            </a:extLst>
          </a:blip>
          <a:srcRect l="5737" t="204" r="5737" b="204"/>
          <a:stretch/>
        </p:blipFill>
        <p:spPr>
          <a:xfrm>
            <a:off x="-1" y="-1"/>
            <a:ext cx="9144001" cy="6858001"/>
          </a:xfrm>
          <a:prstGeom prst="rect">
            <a:avLst/>
          </a:prstGeom>
        </p:spPr>
      </p:pic>
      <p:sp>
        <p:nvSpPr>
          <p:cNvPr id="3" name="TextBox 2"/>
          <p:cNvSpPr txBox="1"/>
          <p:nvPr/>
        </p:nvSpPr>
        <p:spPr>
          <a:xfrm>
            <a:off x="421574" y="165419"/>
            <a:ext cx="8417626" cy="523220"/>
          </a:xfrm>
          <a:prstGeom prst="rect">
            <a:avLst/>
          </a:prstGeom>
          <a:noFill/>
        </p:spPr>
        <p:txBody>
          <a:bodyPr wrap="square" rtlCol="0">
            <a:spAutoFit/>
          </a:bodyPr>
          <a:lstStyle/>
          <a:p>
            <a:r>
              <a:rPr lang="en-US" sz="2800" dirty="0">
                <a:solidFill>
                  <a:schemeClr val="bg1"/>
                </a:solidFill>
                <a:latin typeface="Adobe Gothic Std B" pitchFamily="34" charset="-128"/>
                <a:ea typeface="Adobe Gothic Std B" pitchFamily="34" charset="-128"/>
              </a:rPr>
              <a:t>2009 -Yeah Makerbot!!!  3D Printers for Everyone!!</a:t>
            </a:r>
          </a:p>
        </p:txBody>
      </p:sp>
      <p:sp>
        <p:nvSpPr>
          <p:cNvPr id="4" name="TextBox 3"/>
          <p:cNvSpPr txBox="1"/>
          <p:nvPr/>
        </p:nvSpPr>
        <p:spPr>
          <a:xfrm>
            <a:off x="1143000" y="6096000"/>
            <a:ext cx="7167748" cy="461665"/>
          </a:xfrm>
          <a:prstGeom prst="rect">
            <a:avLst/>
          </a:prstGeom>
          <a:noFill/>
        </p:spPr>
        <p:txBody>
          <a:bodyPr wrap="square" rtlCol="0">
            <a:spAutoFit/>
          </a:bodyPr>
          <a:lstStyle/>
          <a:p>
            <a:r>
              <a:rPr lang="en-US" sz="2400" dirty="0"/>
              <a:t>Building on knowledge gained from the RepRap Project.</a:t>
            </a:r>
          </a:p>
        </p:txBody>
      </p:sp>
    </p:spTree>
    <p:extLst>
      <p:ext uri="{BB962C8B-B14F-4D97-AF65-F5344CB8AC3E}">
        <p14:creationId xmlns:p14="http://schemas.microsoft.com/office/powerpoint/2010/main" val="2434208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solidFill>
            <a:srgbClr val="3A4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11" name="Freeform: Shape 10">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410" y="-3970"/>
            <a:ext cx="7748362" cy="6874811"/>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 name="Online Media 1" descr="Before Chuck Hull: The Forgotten Inventors of 3D Printing">
            <a:hlinkClick r:id="" action="ppaction://media"/>
            <a:extLst>
              <a:ext uri="{FF2B5EF4-FFF2-40B4-BE49-F238E27FC236}">
                <a16:creationId xmlns:a16="http://schemas.microsoft.com/office/drawing/2014/main" id="{7A76669D-32D2-0CB4-2676-0068000BD9F5}"/>
              </a:ext>
            </a:extLst>
          </p:cNvPr>
          <p:cNvPicPr>
            <a:picLocks noRot="1" noChangeAspect="1"/>
          </p:cNvPicPr>
          <p:nvPr>
            <a:videoFile r:link="rId1"/>
          </p:nvPr>
        </p:nvPicPr>
        <p:blipFill>
          <a:blip r:embed="rId4"/>
          <a:stretch>
            <a:fillRect/>
          </a:stretch>
        </p:blipFill>
        <p:spPr>
          <a:xfrm>
            <a:off x="1218649" y="1143000"/>
            <a:ext cx="6621883" cy="3741363"/>
          </a:xfrm>
          <a:prstGeom prst="rect">
            <a:avLst/>
          </a:prstGeom>
        </p:spPr>
      </p:pic>
      <p:sp>
        <p:nvSpPr>
          <p:cNvPr id="3" name="TextBox 2">
            <a:extLst>
              <a:ext uri="{FF2B5EF4-FFF2-40B4-BE49-F238E27FC236}">
                <a16:creationId xmlns:a16="http://schemas.microsoft.com/office/drawing/2014/main" id="{3170CF4D-A5D1-8AAD-7FC3-2D69A25DA411}"/>
              </a:ext>
            </a:extLst>
          </p:cNvPr>
          <p:cNvSpPr txBox="1"/>
          <p:nvPr/>
        </p:nvSpPr>
        <p:spPr>
          <a:xfrm>
            <a:off x="1856014" y="5391834"/>
            <a:ext cx="5105400" cy="646331"/>
          </a:xfrm>
          <a:prstGeom prst="rect">
            <a:avLst/>
          </a:prstGeom>
          <a:noFill/>
        </p:spPr>
        <p:txBody>
          <a:bodyPr wrap="square" rtlCol="0">
            <a:spAutoFit/>
          </a:bodyPr>
          <a:lstStyle/>
          <a:p>
            <a:r>
              <a:rPr lang="en-US" dirty="0"/>
              <a:t>Let’s look at this more closely…</a:t>
            </a:r>
          </a:p>
          <a:p>
            <a:r>
              <a:rPr lang="en-US" dirty="0">
                <a:hlinkClick r:id="rId5"/>
              </a:rPr>
              <a:t>https://</a:t>
            </a:r>
            <a:r>
              <a:rPr lang="en-US" dirty="0" err="1">
                <a:hlinkClick r:id="rId5"/>
              </a:rPr>
              <a:t>www.youtube.com</a:t>
            </a:r>
            <a:r>
              <a:rPr lang="en-US" dirty="0">
                <a:hlinkClick r:id="rId5"/>
              </a:rPr>
              <a:t>/</a:t>
            </a:r>
            <a:r>
              <a:rPr lang="en-US" dirty="0" err="1">
                <a:hlinkClick r:id="rId5"/>
              </a:rPr>
              <a:t>watch?v</a:t>
            </a:r>
            <a:r>
              <a:rPr lang="en-US" dirty="0">
                <a:hlinkClick r:id="rId5"/>
              </a:rPr>
              <a:t>=pEJBXBa5m-w</a:t>
            </a:r>
            <a:endParaRPr lang="en-US" dirty="0"/>
          </a:p>
        </p:txBody>
      </p:sp>
    </p:spTree>
    <p:extLst>
      <p:ext uri="{BB962C8B-B14F-4D97-AF65-F5344CB8AC3E}">
        <p14:creationId xmlns:p14="http://schemas.microsoft.com/office/powerpoint/2010/main" val="139202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8847" y="1524000"/>
            <a:ext cx="2896854" cy="44611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kern="1200" dirty="0">
                <a:solidFill>
                  <a:srgbClr val="FFFFFF"/>
                </a:solidFill>
                <a:latin typeface="+mj-lt"/>
                <a:ea typeface="+mj-ea"/>
                <a:cs typeface="+mj-cs"/>
              </a:rPr>
              <a:t>Variations of 3D Printing Technology</a:t>
            </a:r>
          </a:p>
          <a:p>
            <a:pPr>
              <a:lnSpc>
                <a:spcPct val="90000"/>
              </a:lnSpc>
              <a:spcBef>
                <a:spcPct val="0"/>
              </a:spcBef>
              <a:spcAft>
                <a:spcPts val="600"/>
              </a:spcAft>
            </a:pPr>
            <a:endParaRPr lang="en-US" sz="4400" kern="1200" dirty="0">
              <a:solidFill>
                <a:srgbClr val="FFFFFF"/>
              </a:solidFill>
              <a:latin typeface="+mj-lt"/>
              <a:ea typeface="+mj-ea"/>
              <a:cs typeface="+mj-cs"/>
            </a:endParaRPr>
          </a:p>
          <a:p>
            <a:pPr>
              <a:lnSpc>
                <a:spcPct val="90000"/>
              </a:lnSpc>
              <a:spcBef>
                <a:spcPct val="0"/>
              </a:spcBef>
              <a:spcAft>
                <a:spcPts val="600"/>
              </a:spcAft>
            </a:pPr>
            <a:endParaRPr lang="en-US" sz="4400" kern="1200" dirty="0">
              <a:solidFill>
                <a:srgbClr val="FFFFFF"/>
              </a:solidFill>
              <a:latin typeface="+mj-lt"/>
              <a:ea typeface="+mj-ea"/>
              <a:cs typeface="+mj-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p:cNvSpPr txBox="1"/>
          <p:nvPr/>
        </p:nvSpPr>
        <p:spPr>
          <a:xfrm>
            <a:off x="3276600" y="636190"/>
            <a:ext cx="5179868" cy="5585619"/>
          </a:xfrm>
          <a:prstGeom prst="rect">
            <a:avLst/>
          </a:prstGeom>
        </p:spPr>
        <p:txBody>
          <a:bodyPr vert="horz" lIns="91440" tIns="45720" rIns="91440" bIns="45720" rtlCol="0" anchor="ctr">
            <a:normAutofit/>
          </a:bodyPr>
          <a:lstStyle/>
          <a:p>
            <a:pPr>
              <a:lnSpc>
                <a:spcPct val="90000"/>
              </a:lnSpc>
              <a:spcAft>
                <a:spcPts val="600"/>
              </a:spcAft>
            </a:pPr>
            <a:r>
              <a:rPr lang="en-US" sz="2000" b="1" dirty="0"/>
              <a:t>SLA – Stereolithography </a:t>
            </a:r>
            <a:r>
              <a:rPr lang="en-US" sz="2000" dirty="0"/>
              <a:t>UV light used to cure (harden) photosensitive resins or “photopolymers.”</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b="1" dirty="0"/>
              <a:t>FDM, FFF, PJP – Fused Deposition Modeling, Fused Filament Fabrication, Plastic Jet Printing </a:t>
            </a:r>
            <a:r>
              <a:rPr lang="en-US" sz="2000" dirty="0"/>
              <a:t>Melted plastic filament pushed through a nozzle or “extruder.”  Common plastics are ABS (acrylonitrile butadiene styrene, Legos) and PLA (polylactic acid, a bioplastic and the kind we will use in this course)</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b="1" dirty="0"/>
              <a:t>SLS - Selective Laser Sintering </a:t>
            </a:r>
            <a:r>
              <a:rPr lang="en-US" sz="2000" dirty="0"/>
              <a:t>Powered Bed is most common,</a:t>
            </a:r>
            <a:r>
              <a:rPr lang="en-US" sz="2000" b="1" dirty="0"/>
              <a:t> </a:t>
            </a:r>
            <a:r>
              <a:rPr lang="en-US" sz="2000" dirty="0"/>
              <a:t>a granular bed of materials are selectively fused together by a laser. Various materials - metal alloys, metal powders, thermoplastics, and ceramic powders are available.  </a:t>
            </a:r>
          </a:p>
          <a:p>
            <a:pPr indent="-228600">
              <a:lnSpc>
                <a:spcPct val="90000"/>
              </a:lnSpc>
              <a:spcAft>
                <a:spcPts val="6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1754513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orm1plus-hero-model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75" y="420077"/>
            <a:ext cx="4213698" cy="2902292"/>
          </a:xfrm>
          <a:prstGeom prst="rect">
            <a:avLst/>
          </a:prstGeom>
        </p:spPr>
      </p:pic>
      <p:sp>
        <p:nvSpPr>
          <p:cNvPr id="2" name="TextBox 1"/>
          <p:cNvSpPr txBox="1"/>
          <p:nvPr/>
        </p:nvSpPr>
        <p:spPr>
          <a:xfrm>
            <a:off x="522177" y="420077"/>
            <a:ext cx="2972289" cy="400110"/>
          </a:xfrm>
          <a:prstGeom prst="rect">
            <a:avLst/>
          </a:prstGeom>
          <a:noFill/>
        </p:spPr>
        <p:txBody>
          <a:bodyPr wrap="none" rtlCol="0">
            <a:spAutoFit/>
          </a:bodyPr>
          <a:lstStyle/>
          <a:p>
            <a:r>
              <a:rPr lang="en-US" sz="2000" dirty="0">
                <a:solidFill>
                  <a:schemeClr val="accent2">
                    <a:lumMod val="75000"/>
                  </a:schemeClr>
                </a:solidFill>
                <a:latin typeface="Adobe Gothic Std B" pitchFamily="34" charset="-128"/>
                <a:ea typeface="Adobe Gothic Std B" pitchFamily="34" charset="-128"/>
              </a:rPr>
              <a:t>STL - Stereolithography</a:t>
            </a:r>
            <a:endParaRPr lang="en-US" sz="2000" dirty="0"/>
          </a:p>
        </p:txBody>
      </p:sp>
      <p:sp>
        <p:nvSpPr>
          <p:cNvPr id="6" name="TextBox 5">
            <a:extLst>
              <a:ext uri="{FF2B5EF4-FFF2-40B4-BE49-F238E27FC236}">
                <a16:creationId xmlns:a16="http://schemas.microsoft.com/office/drawing/2014/main" id="{C6881727-B86F-4048-7F07-30991BC0F40E}"/>
              </a:ext>
            </a:extLst>
          </p:cNvPr>
          <p:cNvSpPr txBox="1"/>
          <p:nvPr/>
        </p:nvSpPr>
        <p:spPr>
          <a:xfrm>
            <a:off x="914400" y="3810000"/>
            <a:ext cx="1369245" cy="1323439"/>
          </a:xfrm>
          <a:prstGeom prst="rect">
            <a:avLst/>
          </a:prstGeom>
          <a:noFill/>
        </p:spPr>
        <p:txBody>
          <a:bodyPr wrap="square" rtlCol="0">
            <a:spAutoFit/>
          </a:bodyPr>
          <a:lstStyle/>
          <a:p>
            <a:r>
              <a:rPr lang="en-US" sz="2000" dirty="0">
                <a:solidFill>
                  <a:schemeClr val="accent2">
                    <a:lumMod val="75000"/>
                  </a:schemeClr>
                </a:solidFill>
                <a:latin typeface="Adobe Gothic Std B" pitchFamily="34" charset="-128"/>
                <a:ea typeface="Adobe Gothic Std B" pitchFamily="34" charset="-128"/>
              </a:rPr>
              <a:t>SLS - Selective Laser</a:t>
            </a:r>
          </a:p>
          <a:p>
            <a:r>
              <a:rPr lang="en-US" sz="2000" dirty="0">
                <a:solidFill>
                  <a:schemeClr val="accent2">
                    <a:lumMod val="75000"/>
                  </a:schemeClr>
                </a:solidFill>
                <a:latin typeface="Adobe Gothic Std B" pitchFamily="34" charset="-128"/>
                <a:ea typeface="Adobe Gothic Std B" pitchFamily="34" charset="-128"/>
              </a:rPr>
              <a:t>Sintering</a:t>
            </a:r>
            <a:endParaRPr lang="en-US" sz="2000" dirty="0"/>
          </a:p>
        </p:txBody>
      </p:sp>
      <p:pic>
        <p:nvPicPr>
          <p:cNvPr id="2050" name="Picture 2">
            <a:extLst>
              <a:ext uri="{FF2B5EF4-FFF2-40B4-BE49-F238E27FC236}">
                <a16:creationId xmlns:a16="http://schemas.microsoft.com/office/drawing/2014/main" id="{FA5CE7C7-E561-1586-1CD5-37DEEF9E9C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334" r="32500"/>
          <a:stretch/>
        </p:blipFill>
        <p:spPr bwMode="auto">
          <a:xfrm>
            <a:off x="6150359" y="395289"/>
            <a:ext cx="2645453" cy="580709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5A97743-C665-E00E-8ED0-078E35EAD564}"/>
              </a:ext>
            </a:extLst>
          </p:cNvPr>
          <p:cNvSpPr txBox="1"/>
          <p:nvPr/>
        </p:nvSpPr>
        <p:spPr>
          <a:xfrm>
            <a:off x="5053580" y="547784"/>
            <a:ext cx="1945142" cy="1323439"/>
          </a:xfrm>
          <a:prstGeom prst="rect">
            <a:avLst/>
          </a:prstGeom>
          <a:noFill/>
        </p:spPr>
        <p:txBody>
          <a:bodyPr wrap="square" rtlCol="0">
            <a:spAutoFit/>
          </a:bodyPr>
          <a:lstStyle/>
          <a:p>
            <a:r>
              <a:rPr lang="en-US" sz="2000" dirty="0">
                <a:solidFill>
                  <a:schemeClr val="accent2">
                    <a:lumMod val="75000"/>
                  </a:schemeClr>
                </a:solidFill>
                <a:latin typeface="Adobe Gothic Std B" pitchFamily="34" charset="-128"/>
                <a:ea typeface="Adobe Gothic Std B" pitchFamily="34" charset="-128"/>
              </a:rPr>
              <a:t>FDM - Fused Deposition Modeling</a:t>
            </a:r>
            <a:endParaRPr lang="en-US" sz="2000" dirty="0"/>
          </a:p>
          <a:p>
            <a:endParaRPr lang="en-US" sz="2000" dirty="0"/>
          </a:p>
        </p:txBody>
      </p:sp>
      <p:pic>
        <p:nvPicPr>
          <p:cNvPr id="2052" name="Picture 4">
            <a:extLst>
              <a:ext uri="{FF2B5EF4-FFF2-40B4-BE49-F238E27FC236}">
                <a16:creationId xmlns:a16="http://schemas.microsoft.com/office/drawing/2014/main" id="{88110BD2-1EC2-4FD3-806C-A9FC35E236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1449" y="3415229"/>
            <a:ext cx="4231029" cy="3171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322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880886B-02ED-4317-9236-CB60C22CF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24053" y="4572000"/>
            <a:ext cx="8181594" cy="1203960"/>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dirty="0">
                <a:solidFill>
                  <a:schemeClr val="tx1"/>
                </a:solidFill>
                <a:latin typeface="+mj-lt"/>
                <a:ea typeface="+mj-ea"/>
                <a:cs typeface="+mj-cs"/>
              </a:rPr>
              <a:t>FDM - Fused Deposition Modeling</a:t>
            </a:r>
          </a:p>
        </p:txBody>
      </p:sp>
      <p:pic>
        <p:nvPicPr>
          <p:cNvPr id="3" name="Picture 2" descr="A 3d model of a structure&#10;&#10;Description automatically generated with medium confidence"/>
          <p:cNvPicPr>
            <a:picLocks noChangeAspect="1"/>
          </p:cNvPicPr>
          <p:nvPr/>
        </p:nvPicPr>
        <p:blipFill>
          <a:blip r:embed="rId2">
            <a:extLst>
              <a:ext uri="{28A0092B-C50C-407E-A947-70E740481C1C}">
                <a14:useLocalDpi xmlns:a14="http://schemas.microsoft.com/office/drawing/2010/main" val="0"/>
              </a:ext>
            </a:extLst>
          </a:blip>
          <a:srcRect l="7529" r="10833" b="2"/>
          <a:stretch>
            <a:fillRect/>
          </a:stretch>
        </p:blipFill>
        <p:spPr>
          <a:xfrm>
            <a:off x="598363" y="918471"/>
            <a:ext cx="3824516" cy="3508985"/>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2" name="Picture 1" descr="Diagram of a 3d printer&#10;&#10;Description automatically generated"/>
          <p:cNvPicPr>
            <a:picLocks noChangeAspect="1"/>
          </p:cNvPicPr>
          <p:nvPr/>
        </p:nvPicPr>
        <p:blipFill>
          <a:blip r:embed="rId3">
            <a:extLst>
              <a:ext uri="{28A0092B-C50C-407E-A947-70E740481C1C}">
                <a14:useLocalDpi xmlns:a14="http://schemas.microsoft.com/office/drawing/2010/main" val="0"/>
              </a:ext>
            </a:extLst>
          </a:blip>
          <a:srcRect t="10740" r="1" b="4957"/>
          <a:stretch>
            <a:fillRect/>
          </a:stretch>
        </p:blipFill>
        <p:spPr>
          <a:xfrm>
            <a:off x="4705515" y="634573"/>
            <a:ext cx="3644868" cy="3302854"/>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
        <p:nvSpPr>
          <p:cNvPr id="28" name="sketch line">
            <a:extLst>
              <a:ext uri="{FF2B5EF4-FFF2-40B4-BE49-F238E27FC236}">
                <a16:creationId xmlns:a16="http://schemas.microsoft.com/office/drawing/2014/main" id="{28C31856-6ABF-41FD-B683-B06E5FFF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7560" y="5598439"/>
            <a:ext cx="2468880" cy="18288"/>
          </a:xfrm>
          <a:custGeom>
            <a:avLst/>
            <a:gdLst>
              <a:gd name="csX0" fmla="*/ 0 w 2468880"/>
              <a:gd name="csY0" fmla="*/ 0 h 18288"/>
              <a:gd name="csX1" fmla="*/ 592531 w 2468880"/>
              <a:gd name="csY1" fmla="*/ 0 h 18288"/>
              <a:gd name="csX2" fmla="*/ 1160374 w 2468880"/>
              <a:gd name="csY2" fmla="*/ 0 h 18288"/>
              <a:gd name="csX3" fmla="*/ 1728216 w 2468880"/>
              <a:gd name="csY3" fmla="*/ 0 h 18288"/>
              <a:gd name="csX4" fmla="*/ 2468880 w 2468880"/>
              <a:gd name="csY4" fmla="*/ 0 h 18288"/>
              <a:gd name="csX5" fmla="*/ 2468880 w 2468880"/>
              <a:gd name="csY5" fmla="*/ 18288 h 18288"/>
              <a:gd name="csX6" fmla="*/ 1802282 w 2468880"/>
              <a:gd name="csY6" fmla="*/ 18288 h 18288"/>
              <a:gd name="csX7" fmla="*/ 1209751 w 2468880"/>
              <a:gd name="csY7" fmla="*/ 18288 h 18288"/>
              <a:gd name="csX8" fmla="*/ 641909 w 2468880"/>
              <a:gd name="csY8" fmla="*/ 18288 h 18288"/>
              <a:gd name="csX9" fmla="*/ 0 w 2468880"/>
              <a:gd name="csY9" fmla="*/ 18288 h 18288"/>
              <a:gd name="csX10" fmla="*/ 0 w 246888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68880" h="18288" fill="none" extrusionOk="0">
                <a:moveTo>
                  <a:pt x="0" y="0"/>
                </a:moveTo>
                <a:cubicBezTo>
                  <a:pt x="171523" y="-1510"/>
                  <a:pt x="416079" y="20036"/>
                  <a:pt x="592531" y="0"/>
                </a:cubicBezTo>
                <a:cubicBezTo>
                  <a:pt x="768983" y="-20036"/>
                  <a:pt x="878305" y="13110"/>
                  <a:pt x="1160374" y="0"/>
                </a:cubicBezTo>
                <a:cubicBezTo>
                  <a:pt x="1442443" y="-13110"/>
                  <a:pt x="1612108" y="24695"/>
                  <a:pt x="1728216" y="0"/>
                </a:cubicBezTo>
                <a:cubicBezTo>
                  <a:pt x="1844324" y="-24695"/>
                  <a:pt x="2271040" y="20667"/>
                  <a:pt x="2468880" y="0"/>
                </a:cubicBezTo>
                <a:cubicBezTo>
                  <a:pt x="2468302" y="4771"/>
                  <a:pt x="2469633" y="12323"/>
                  <a:pt x="2468880" y="18288"/>
                </a:cubicBezTo>
                <a:cubicBezTo>
                  <a:pt x="2229297" y="-14659"/>
                  <a:pt x="2066775" y="30253"/>
                  <a:pt x="1802282" y="18288"/>
                </a:cubicBezTo>
                <a:cubicBezTo>
                  <a:pt x="1537789" y="6323"/>
                  <a:pt x="1379930" y="22266"/>
                  <a:pt x="1209751" y="18288"/>
                </a:cubicBezTo>
                <a:cubicBezTo>
                  <a:pt x="1039572" y="14310"/>
                  <a:pt x="837025" y="12850"/>
                  <a:pt x="641909" y="18288"/>
                </a:cubicBezTo>
                <a:cubicBezTo>
                  <a:pt x="446793" y="23726"/>
                  <a:pt x="170561" y="18472"/>
                  <a:pt x="0" y="18288"/>
                </a:cubicBezTo>
                <a:cubicBezTo>
                  <a:pt x="841" y="12879"/>
                  <a:pt x="-726" y="3977"/>
                  <a:pt x="0" y="0"/>
                </a:cubicBezTo>
                <a:close/>
              </a:path>
              <a:path w="2468880" h="18288" stroke="0" extrusionOk="0">
                <a:moveTo>
                  <a:pt x="0" y="0"/>
                </a:moveTo>
                <a:cubicBezTo>
                  <a:pt x="190931" y="24910"/>
                  <a:pt x="333688" y="11559"/>
                  <a:pt x="567842" y="0"/>
                </a:cubicBezTo>
                <a:cubicBezTo>
                  <a:pt x="801996" y="-11559"/>
                  <a:pt x="939971" y="-5677"/>
                  <a:pt x="1234440" y="0"/>
                </a:cubicBezTo>
                <a:cubicBezTo>
                  <a:pt x="1528909" y="5677"/>
                  <a:pt x="1658539" y="5184"/>
                  <a:pt x="1777594" y="0"/>
                </a:cubicBezTo>
                <a:cubicBezTo>
                  <a:pt x="1896649" y="-5184"/>
                  <a:pt x="2186164" y="23915"/>
                  <a:pt x="2468880" y="0"/>
                </a:cubicBezTo>
                <a:cubicBezTo>
                  <a:pt x="2468266" y="8857"/>
                  <a:pt x="2469384" y="13619"/>
                  <a:pt x="2468880" y="18288"/>
                </a:cubicBezTo>
                <a:cubicBezTo>
                  <a:pt x="2271330" y="36599"/>
                  <a:pt x="2001027" y="31554"/>
                  <a:pt x="1876349" y="18288"/>
                </a:cubicBezTo>
                <a:cubicBezTo>
                  <a:pt x="1751671" y="5022"/>
                  <a:pt x="1364652" y="15063"/>
                  <a:pt x="1209751" y="18288"/>
                </a:cubicBezTo>
                <a:cubicBezTo>
                  <a:pt x="1054850" y="21513"/>
                  <a:pt x="748438" y="20074"/>
                  <a:pt x="617220" y="18288"/>
                </a:cubicBezTo>
                <a:cubicBezTo>
                  <a:pt x="486002" y="16502"/>
                  <a:pt x="237432" y="27200"/>
                  <a:pt x="0" y="18288"/>
                </a:cubicBezTo>
                <a:cubicBezTo>
                  <a:pt x="-487" y="10816"/>
                  <a:pt x="-839" y="605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8346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0" y="1295400"/>
            <a:ext cx="6985000" cy="4267200"/>
          </a:xfrm>
          <a:prstGeom prst="rect">
            <a:avLst/>
          </a:prstGeom>
        </p:spPr>
      </p:pic>
    </p:spTree>
    <p:extLst>
      <p:ext uri="{BB962C8B-B14F-4D97-AF65-F5344CB8AC3E}">
        <p14:creationId xmlns:p14="http://schemas.microsoft.com/office/powerpoint/2010/main" val="4120767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41BD365-53DC-2216-C7F7-66C815F8F389}"/>
              </a:ext>
            </a:extLst>
          </p:cNvPr>
          <p:cNvPicPr>
            <a:picLocks noChangeAspect="1" noChangeArrowheads="1"/>
          </p:cNvPicPr>
          <p:nvPr/>
        </p:nvPicPr>
        <p:blipFill rotWithShape="1">
          <a:blip r:embed="rId4">
            <a:alphaModFix amt="70000"/>
            <a:extLst>
              <a:ext uri="{28A0092B-C50C-407E-A947-70E740481C1C}">
                <a14:useLocalDpi xmlns:a14="http://schemas.microsoft.com/office/drawing/2010/main" val="0"/>
              </a:ext>
            </a:extLst>
          </a:blip>
          <a:srcRect t="8923" b="8941"/>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F2MOJ91HIGILLKH.LARGE.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7800" y="3753079"/>
            <a:ext cx="4114800" cy="30861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679833" y="285389"/>
            <a:ext cx="7277100" cy="1200329"/>
          </a:xfrm>
          <a:prstGeom prst="rect">
            <a:avLst/>
          </a:prstGeom>
          <a:noFill/>
        </p:spPr>
        <p:txBody>
          <a:bodyPr wrap="square" rtlCol="0">
            <a:spAutoFit/>
          </a:bodyPr>
          <a:lstStyle/>
          <a:p>
            <a:r>
              <a:rPr lang="en-US" sz="2400" dirty="0">
                <a:solidFill>
                  <a:schemeClr val="bg1"/>
                </a:solidFill>
                <a:effectLst>
                  <a:glow rad="347392">
                    <a:schemeClr val="accent1">
                      <a:alpha val="40000"/>
                    </a:schemeClr>
                  </a:glow>
                </a:effectLst>
              </a:rPr>
              <a:t>First, you start with a 3D model – You </a:t>
            </a:r>
            <a:r>
              <a:rPr lang="en-US" sz="2400" dirty="0">
                <a:solidFill>
                  <a:schemeClr val="bg1"/>
                </a:solidFill>
                <a:effectLst>
                  <a:glow rad="347392">
                    <a:schemeClr val="accent1">
                      <a:alpha val="40000"/>
                    </a:schemeClr>
                  </a:glow>
                  <a:outerShdw blurRad="50800" dist="38100" algn="l" rotWithShape="0">
                    <a:prstClr val="black">
                      <a:alpha val="77428"/>
                    </a:prstClr>
                  </a:outerShdw>
                </a:effectLst>
              </a:rPr>
              <a:t>can</a:t>
            </a:r>
            <a:r>
              <a:rPr lang="en-US" sz="2400" dirty="0">
                <a:solidFill>
                  <a:schemeClr val="bg1"/>
                </a:solidFill>
                <a:effectLst>
                  <a:glow rad="347392">
                    <a:schemeClr val="accent1">
                      <a:alpha val="40000"/>
                    </a:schemeClr>
                  </a:glow>
                </a:effectLst>
              </a:rPr>
              <a:t> create it in 3D software, scan an object with a 3D scanner, or download an already made file.</a:t>
            </a:r>
          </a:p>
        </p:txBody>
      </p:sp>
      <p:pic>
        <p:nvPicPr>
          <p:cNvPr id="4" name="Picture 3" descr="autocad-6-9a.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0600" y="1274426"/>
            <a:ext cx="3568162" cy="50126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Cube_rotation.gi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00101" y="1554439"/>
            <a:ext cx="3543300" cy="2484161"/>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22774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extBox 1"/>
          <p:cNvSpPr txBox="1"/>
          <p:nvPr/>
        </p:nvSpPr>
        <p:spPr>
          <a:xfrm>
            <a:off x="381000" y="304800"/>
            <a:ext cx="7315200" cy="584776"/>
          </a:xfrm>
          <a:prstGeom prst="rect">
            <a:avLst/>
          </a:prstGeom>
          <a:noFill/>
        </p:spPr>
        <p:txBody>
          <a:bodyPr wrap="square" rtlCol="0">
            <a:spAutoFit/>
          </a:bodyPr>
          <a:lstStyle/>
          <a:p>
            <a:r>
              <a:rPr lang="en-US" sz="3200" dirty="0">
                <a:solidFill>
                  <a:schemeClr val="accent2">
                    <a:lumMod val="75000"/>
                  </a:schemeClr>
                </a:solidFill>
                <a:latin typeface="Adobe Gothic Std B" pitchFamily="34" charset="-128"/>
                <a:ea typeface="Adobe Gothic Std B" pitchFamily="34" charset="-128"/>
              </a:rPr>
              <a:t>Creating 3D Models</a:t>
            </a:r>
            <a:endParaRPr lang="en-US" sz="3200" dirty="0"/>
          </a:p>
        </p:txBody>
      </p:sp>
      <p:sp>
        <p:nvSpPr>
          <p:cNvPr id="3" name="TextBox 2"/>
          <p:cNvSpPr txBox="1"/>
          <p:nvPr/>
        </p:nvSpPr>
        <p:spPr>
          <a:xfrm>
            <a:off x="810360" y="3275110"/>
            <a:ext cx="2618639" cy="1938992"/>
          </a:xfrm>
          <a:prstGeom prst="rect">
            <a:avLst/>
          </a:prstGeom>
          <a:noFill/>
        </p:spPr>
        <p:txBody>
          <a:bodyPr wrap="square" rtlCol="0">
            <a:spAutoFit/>
          </a:bodyPr>
          <a:lstStyle/>
          <a:p>
            <a:r>
              <a:rPr lang="en-US" sz="2400" b="1" dirty="0"/>
              <a:t>Solid Modelers:</a:t>
            </a:r>
          </a:p>
          <a:p>
            <a:r>
              <a:rPr lang="en-US" sz="2400" dirty="0"/>
              <a:t>AutoCAD</a:t>
            </a:r>
          </a:p>
          <a:p>
            <a:r>
              <a:rPr lang="en-US" sz="2400" dirty="0"/>
              <a:t>Fusion 360</a:t>
            </a:r>
          </a:p>
          <a:p>
            <a:r>
              <a:rPr lang="en-US" sz="2400" dirty="0"/>
              <a:t>Sketch Up</a:t>
            </a:r>
          </a:p>
          <a:p>
            <a:r>
              <a:rPr lang="en-US" sz="2400" dirty="0"/>
              <a:t>TinkerCAD</a:t>
            </a:r>
          </a:p>
        </p:txBody>
      </p:sp>
      <p:sp>
        <p:nvSpPr>
          <p:cNvPr id="4" name="TextBox 3"/>
          <p:cNvSpPr txBox="1"/>
          <p:nvPr/>
        </p:nvSpPr>
        <p:spPr>
          <a:xfrm>
            <a:off x="429455" y="938480"/>
            <a:ext cx="8285089" cy="461665"/>
          </a:xfrm>
          <a:prstGeom prst="rect">
            <a:avLst/>
          </a:prstGeom>
          <a:noFill/>
        </p:spPr>
        <p:txBody>
          <a:bodyPr wrap="none" rtlCol="0">
            <a:spAutoFit/>
          </a:bodyPr>
          <a:lstStyle/>
          <a:p>
            <a:r>
              <a:rPr lang="en-US" sz="2400" b="1" dirty="0">
                <a:solidFill>
                  <a:srgbClr val="953735"/>
                </a:solidFill>
              </a:rPr>
              <a:t>CAD/CAM – Computer Aided Design/Computer Aided Modeling</a:t>
            </a:r>
          </a:p>
        </p:txBody>
      </p:sp>
      <p:sp>
        <p:nvSpPr>
          <p:cNvPr id="5" name="TextBox 4"/>
          <p:cNvSpPr txBox="1"/>
          <p:nvPr/>
        </p:nvSpPr>
        <p:spPr>
          <a:xfrm>
            <a:off x="561145" y="1470714"/>
            <a:ext cx="8153399" cy="1631216"/>
          </a:xfrm>
          <a:prstGeom prst="rect">
            <a:avLst/>
          </a:prstGeom>
          <a:noFill/>
        </p:spPr>
        <p:txBody>
          <a:bodyPr wrap="square" rtlCol="0">
            <a:spAutoFit/>
          </a:bodyPr>
          <a:lstStyle/>
          <a:p>
            <a:r>
              <a:rPr lang="en-US" sz="2000" b="1" dirty="0"/>
              <a:t>Solids vs. Meshes - </a:t>
            </a:r>
            <a:r>
              <a:rPr lang="en-US" sz="2000" dirty="0"/>
              <a:t>modeling in solids is advantageous for 3D printing</a:t>
            </a:r>
          </a:p>
          <a:p>
            <a:r>
              <a:rPr lang="en-US" sz="2000" dirty="0"/>
              <a:t>since models will more likely be manifold (no holes). Mesh modeling is more common in animation and game design.</a:t>
            </a:r>
          </a:p>
          <a:p>
            <a:endParaRPr lang="en-US" sz="2000" dirty="0"/>
          </a:p>
          <a:p>
            <a:r>
              <a:rPr lang="en-US" sz="2000" dirty="0"/>
              <a:t>All models become meshes when saved for 3D printing.</a:t>
            </a:r>
          </a:p>
        </p:txBody>
      </p:sp>
      <p:sp>
        <p:nvSpPr>
          <p:cNvPr id="6" name="Rectangle 5"/>
          <p:cNvSpPr/>
          <p:nvPr/>
        </p:nvSpPr>
        <p:spPr>
          <a:xfrm>
            <a:off x="3048000" y="3299897"/>
            <a:ext cx="2618638" cy="1569660"/>
          </a:xfrm>
          <a:prstGeom prst="rect">
            <a:avLst/>
          </a:prstGeom>
        </p:spPr>
        <p:txBody>
          <a:bodyPr wrap="square">
            <a:spAutoFit/>
          </a:bodyPr>
          <a:lstStyle/>
          <a:p>
            <a:r>
              <a:rPr lang="en-US" sz="2400" b="1" dirty="0"/>
              <a:t>Mesh Modelers:</a:t>
            </a:r>
          </a:p>
          <a:p>
            <a:r>
              <a:rPr lang="en-US" sz="2400" dirty="0"/>
              <a:t>Blender</a:t>
            </a:r>
          </a:p>
          <a:p>
            <a:r>
              <a:rPr lang="en-US" sz="2400" dirty="0"/>
              <a:t>Rhyno</a:t>
            </a:r>
          </a:p>
          <a:p>
            <a:r>
              <a:rPr lang="en-US" sz="2400" dirty="0"/>
              <a:t>Z Brush</a:t>
            </a:r>
          </a:p>
        </p:txBody>
      </p:sp>
      <p:sp>
        <p:nvSpPr>
          <p:cNvPr id="7" name="TextBox 6"/>
          <p:cNvSpPr txBox="1"/>
          <p:nvPr/>
        </p:nvSpPr>
        <p:spPr>
          <a:xfrm>
            <a:off x="607513" y="5363412"/>
            <a:ext cx="7928971" cy="830997"/>
          </a:xfrm>
          <a:prstGeom prst="rect">
            <a:avLst/>
          </a:prstGeom>
          <a:noFill/>
        </p:spPr>
        <p:txBody>
          <a:bodyPr wrap="square" rtlCol="0">
            <a:spAutoFit/>
          </a:bodyPr>
          <a:lstStyle/>
          <a:p>
            <a:r>
              <a:rPr lang="en-US" sz="2400" b="1" dirty="0"/>
              <a:t>Parametric Modelers: </a:t>
            </a:r>
            <a:r>
              <a:rPr lang="en-US" sz="2400" dirty="0"/>
              <a:t>using a set of mathematical rules to define an object </a:t>
            </a:r>
          </a:p>
        </p:txBody>
      </p:sp>
    </p:spTree>
    <p:extLst>
      <p:ext uri="{BB962C8B-B14F-4D97-AF65-F5344CB8AC3E}">
        <p14:creationId xmlns:p14="http://schemas.microsoft.com/office/powerpoint/2010/main" val="3445725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F2MOJ91HIGILLKH.LARGE.jpg"/>
          <p:cNvPicPr>
            <a:picLocks noChangeAspect="1"/>
          </p:cNvPicPr>
          <p:nvPr/>
        </p:nvPicPr>
        <p:blipFill>
          <a:blip r:embed="rId2">
            <a:extLst>
              <a:ext uri="{28A0092B-C50C-407E-A947-70E740481C1C}">
                <a14:useLocalDpi xmlns:a14="http://schemas.microsoft.com/office/drawing/2010/main" val="0"/>
              </a:ext>
            </a:extLst>
          </a:blip>
          <a:srcRect l="16076" r="11424"/>
          <a:stretch/>
        </p:blipFill>
        <p:spPr>
          <a:xfrm>
            <a:off x="0" y="0"/>
            <a:ext cx="6629399" cy="6857990"/>
          </a:xfrm>
          <a:prstGeom prst="rect">
            <a:avLst/>
          </a:prstGeom>
        </p:spPr>
      </p:pic>
      <p:sp>
        <p:nvSpPr>
          <p:cNvPr id="10" name="Rectangle 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096000" y="1104892"/>
            <a:ext cx="2529085" cy="4648205"/>
          </a:xfrm>
          <a:prstGeom prst="rect">
            <a:avLst/>
          </a:prstGeom>
        </p:spPr>
        <p:txBody>
          <a:bodyPr vert="horz" lIns="91440" tIns="45720" rIns="91440" bIns="45720" rtlCol="0">
            <a:normAutofit fontScale="92500"/>
          </a:bodyPr>
          <a:lstStyle/>
          <a:p>
            <a:pPr>
              <a:lnSpc>
                <a:spcPct val="90000"/>
              </a:lnSpc>
              <a:spcAft>
                <a:spcPts val="600"/>
              </a:spcAft>
            </a:pPr>
            <a:r>
              <a:rPr lang="en-US" sz="3600" b="1" dirty="0">
                <a:solidFill>
                  <a:srgbClr val="C00000"/>
                </a:solidFill>
              </a:rPr>
              <a:t>Mesh: </a:t>
            </a:r>
            <a:r>
              <a:rPr lang="en-US" sz="3600" dirty="0"/>
              <a:t>made up of points, vertices, edges, and faces.</a:t>
            </a:r>
          </a:p>
          <a:p>
            <a:pPr>
              <a:lnSpc>
                <a:spcPct val="90000"/>
              </a:lnSpc>
              <a:spcAft>
                <a:spcPts val="600"/>
              </a:spcAft>
            </a:pPr>
            <a:endParaRPr lang="en-US" sz="3600" dirty="0"/>
          </a:p>
          <a:p>
            <a:pPr>
              <a:lnSpc>
                <a:spcPct val="90000"/>
              </a:lnSpc>
              <a:spcAft>
                <a:spcPts val="600"/>
              </a:spcAft>
            </a:pPr>
            <a:r>
              <a:rPr lang="en-US" sz="3600" dirty="0"/>
              <a:t>All triangles – </a:t>
            </a:r>
          </a:p>
          <a:p>
            <a:pPr>
              <a:lnSpc>
                <a:spcPct val="90000"/>
              </a:lnSpc>
              <a:spcAft>
                <a:spcPts val="600"/>
              </a:spcAft>
            </a:pPr>
            <a:r>
              <a:rPr lang="en-US" sz="3600" dirty="0"/>
              <a:t>Triangulation</a:t>
            </a:r>
          </a:p>
        </p:txBody>
      </p:sp>
    </p:spTree>
    <p:extLst>
      <p:ext uri="{BB962C8B-B14F-4D97-AF65-F5344CB8AC3E}">
        <p14:creationId xmlns:p14="http://schemas.microsoft.com/office/powerpoint/2010/main" val="3973601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10000" fill="hold"/>
                                        <p:tgtEl>
                                          <p:spTgt spid="2"/>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l="8520" r="2536" b="-2"/>
          <a:stretch/>
        </p:blipFill>
        <p:spPr>
          <a:xfrm>
            <a:off x="342900" y="457200"/>
            <a:ext cx="8458200" cy="5943600"/>
          </a:xfrm>
          <a:prstGeom prst="rect">
            <a:avLst/>
          </a:prstGeom>
        </p:spPr>
      </p:pic>
    </p:spTree>
    <p:extLst>
      <p:ext uri="{BB962C8B-B14F-4D97-AF65-F5344CB8AC3E}">
        <p14:creationId xmlns:p14="http://schemas.microsoft.com/office/powerpoint/2010/main" val="4254767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l="2834" r="8222" b="-2"/>
          <a:stretch/>
        </p:blipFill>
        <p:spPr>
          <a:xfrm>
            <a:off x="342900" y="457200"/>
            <a:ext cx="8458200" cy="5943600"/>
          </a:xfrm>
          <a:prstGeom prst="rect">
            <a:avLst/>
          </a:prstGeom>
        </p:spPr>
      </p:pic>
    </p:spTree>
    <p:extLst>
      <p:ext uri="{BB962C8B-B14F-4D97-AF65-F5344CB8AC3E}">
        <p14:creationId xmlns:p14="http://schemas.microsoft.com/office/powerpoint/2010/main" val="30933263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l="4642" r="6414" b="-2"/>
          <a:stretch/>
        </p:blipFill>
        <p:spPr>
          <a:xfrm>
            <a:off x="342900" y="457200"/>
            <a:ext cx="8458200" cy="5943600"/>
          </a:xfrm>
          <a:prstGeom prst="rect">
            <a:avLst/>
          </a:prstGeom>
        </p:spPr>
      </p:pic>
    </p:spTree>
    <p:extLst>
      <p:ext uri="{BB962C8B-B14F-4D97-AF65-F5344CB8AC3E}">
        <p14:creationId xmlns:p14="http://schemas.microsoft.com/office/powerpoint/2010/main" val="808858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7647" y="-1"/>
            <a:ext cx="508635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479055" y="228600"/>
            <a:ext cx="3263497" cy="6096000"/>
          </a:xfrm>
          <a:prstGeom prst="rect">
            <a:avLst/>
          </a:prstGeom>
        </p:spPr>
        <p:txBody>
          <a:bodyPr vert="horz" lIns="91440" tIns="45720" rIns="91440" bIns="45720" rtlCol="0" anchor="ctr">
            <a:normAutofit/>
          </a:bodyPr>
          <a:lstStyle/>
          <a:p>
            <a:pPr>
              <a:lnSpc>
                <a:spcPct val="90000"/>
              </a:lnSpc>
              <a:spcAft>
                <a:spcPts val="600"/>
              </a:spcAft>
            </a:pPr>
            <a:r>
              <a:rPr lang="en-US" sz="2800" b="1" dirty="0">
                <a:solidFill>
                  <a:srgbClr val="C00000"/>
                </a:solidFill>
              </a:rPr>
              <a:t>Files Must Be:</a:t>
            </a:r>
          </a:p>
          <a:p>
            <a:pPr indent="-228600">
              <a:lnSpc>
                <a:spcPct val="90000"/>
              </a:lnSpc>
              <a:spcAft>
                <a:spcPts val="600"/>
              </a:spcAft>
              <a:buFont typeface="Arial" panose="020B0604020202020204" pitchFamily="34" charset="0"/>
              <a:buChar char="•"/>
            </a:pPr>
            <a:r>
              <a:rPr lang="en-US" sz="2800" dirty="0"/>
              <a:t>STL or OBJ format</a:t>
            </a:r>
          </a:p>
          <a:p>
            <a:pPr indent="-228600">
              <a:lnSpc>
                <a:spcPct val="90000"/>
              </a:lnSpc>
              <a:spcAft>
                <a:spcPts val="600"/>
              </a:spcAft>
              <a:buFont typeface="Arial" panose="020B0604020202020204" pitchFamily="34" charset="0"/>
              <a:buChar char="•"/>
            </a:pPr>
            <a:r>
              <a:rPr lang="en-US" sz="2800" dirty="0"/>
              <a:t>Manifold  </a:t>
            </a:r>
          </a:p>
          <a:p>
            <a:pPr>
              <a:lnSpc>
                <a:spcPct val="90000"/>
              </a:lnSpc>
              <a:spcAft>
                <a:spcPts val="600"/>
              </a:spcAft>
            </a:pPr>
            <a:r>
              <a:rPr lang="en-US" sz="2800" dirty="0"/>
              <a:t>   (watertight, no </a:t>
            </a:r>
          </a:p>
          <a:p>
            <a:pPr>
              <a:lnSpc>
                <a:spcPct val="90000"/>
              </a:lnSpc>
              <a:spcAft>
                <a:spcPts val="600"/>
              </a:spcAft>
            </a:pPr>
            <a:r>
              <a:rPr lang="en-US" sz="2800" dirty="0"/>
              <a:t>    holes)</a:t>
            </a:r>
          </a:p>
          <a:p>
            <a:pPr>
              <a:lnSpc>
                <a:spcPct val="90000"/>
              </a:lnSpc>
              <a:spcAft>
                <a:spcPts val="600"/>
              </a:spcAft>
            </a:pPr>
            <a:endParaRPr lang="en-US" sz="1100" b="1" dirty="0">
              <a:solidFill>
                <a:srgbClr val="C00000"/>
              </a:solidFill>
            </a:endParaRPr>
          </a:p>
          <a:p>
            <a:pPr>
              <a:lnSpc>
                <a:spcPct val="90000"/>
              </a:lnSpc>
              <a:spcAft>
                <a:spcPts val="600"/>
              </a:spcAft>
            </a:pPr>
            <a:r>
              <a:rPr lang="en-US" sz="2800" b="1" dirty="0">
                <a:solidFill>
                  <a:srgbClr val="C00000"/>
                </a:solidFill>
              </a:rPr>
              <a:t>Files Cannot Have:</a:t>
            </a:r>
          </a:p>
          <a:p>
            <a:pPr indent="-228600">
              <a:lnSpc>
                <a:spcPct val="90000"/>
              </a:lnSpc>
              <a:spcAft>
                <a:spcPts val="600"/>
              </a:spcAft>
              <a:buFont typeface="Arial" panose="020B0604020202020204" pitchFamily="34" charset="0"/>
              <a:buChar char="•"/>
            </a:pPr>
            <a:r>
              <a:rPr lang="en-US" sz="2800" dirty="0"/>
              <a:t>Overhangs</a:t>
            </a:r>
          </a:p>
          <a:p>
            <a:pPr indent="-228600">
              <a:lnSpc>
                <a:spcPct val="90000"/>
              </a:lnSpc>
              <a:spcAft>
                <a:spcPts val="600"/>
              </a:spcAft>
              <a:buFont typeface="Arial" panose="020B0604020202020204" pitchFamily="34" charset="0"/>
              <a:buChar char="•"/>
            </a:pPr>
            <a:r>
              <a:rPr lang="en-US" sz="2800" dirty="0"/>
              <a:t>Loose Faces</a:t>
            </a:r>
          </a:p>
          <a:p>
            <a:pPr indent="-228600">
              <a:lnSpc>
                <a:spcPct val="90000"/>
              </a:lnSpc>
              <a:spcAft>
                <a:spcPts val="600"/>
              </a:spcAft>
              <a:buFont typeface="Arial" panose="020B0604020202020204" pitchFamily="34" charset="0"/>
              <a:buChar char="•"/>
            </a:pPr>
            <a:r>
              <a:rPr lang="en-US" sz="2800" dirty="0"/>
              <a:t>Inverted Normals</a:t>
            </a:r>
          </a:p>
          <a:p>
            <a:pPr indent="-228600">
              <a:lnSpc>
                <a:spcPct val="90000"/>
              </a:lnSpc>
              <a:spcAft>
                <a:spcPts val="600"/>
              </a:spcAft>
              <a:buFont typeface="Arial" panose="020B0604020202020204" pitchFamily="34" charset="0"/>
              <a:buChar char="•"/>
            </a:pPr>
            <a:r>
              <a:rPr lang="en-US" sz="2800" dirty="0"/>
              <a:t>Intersecting </a:t>
            </a:r>
          </a:p>
          <a:p>
            <a:pPr>
              <a:lnSpc>
                <a:spcPct val="90000"/>
              </a:lnSpc>
              <a:spcAft>
                <a:spcPts val="600"/>
              </a:spcAft>
            </a:pPr>
            <a:r>
              <a:rPr lang="en-US" sz="2800" dirty="0"/>
              <a:t>   Geometry</a:t>
            </a:r>
          </a:p>
        </p:txBody>
      </p:sp>
      <p:pic>
        <p:nvPicPr>
          <p:cNvPr id="17" name="Picture 16" descr="Metal paperclips art">
            <a:extLst>
              <a:ext uri="{FF2B5EF4-FFF2-40B4-BE49-F238E27FC236}">
                <a16:creationId xmlns:a16="http://schemas.microsoft.com/office/drawing/2014/main" id="{B9330F83-AD21-523B-0AD7-AD99D8BA5C9F}"/>
              </a:ext>
            </a:extLst>
          </p:cNvPr>
          <p:cNvPicPr>
            <a:picLocks noChangeAspect="1"/>
          </p:cNvPicPr>
          <p:nvPr/>
        </p:nvPicPr>
        <p:blipFill>
          <a:blip r:embed="rId2"/>
          <a:srcRect l="28825" t="999" r="28672" b="10900"/>
          <a:stretch/>
        </p:blipFill>
        <p:spPr>
          <a:xfrm>
            <a:off x="0" y="-11016"/>
            <a:ext cx="5077607" cy="6880032"/>
          </a:xfrm>
          <a:prstGeom prst="rect">
            <a:avLst/>
          </a:prstGeom>
        </p:spPr>
      </p:pic>
      <p:sp>
        <p:nvSpPr>
          <p:cNvPr id="3" name="TextBox 2"/>
          <p:cNvSpPr txBox="1"/>
          <p:nvPr/>
        </p:nvSpPr>
        <p:spPr>
          <a:xfrm>
            <a:off x="152400" y="22032"/>
            <a:ext cx="4098726" cy="155930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500" dirty="0">
                <a:latin typeface="+mj-lt"/>
                <a:ea typeface="+mj-ea"/>
                <a:cs typeface="+mj-cs"/>
              </a:rPr>
              <a:t>Preparing you files for 3D Printing</a:t>
            </a:r>
          </a:p>
        </p:txBody>
      </p:sp>
    </p:spTree>
    <p:extLst>
      <p:ext uri="{BB962C8B-B14F-4D97-AF65-F5344CB8AC3E}">
        <p14:creationId xmlns:p14="http://schemas.microsoft.com/office/powerpoint/2010/main" val="25592883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lor Cover">
            <a:extLst>
              <a:ext uri="{FF2B5EF4-FFF2-40B4-BE49-F238E27FC236}">
                <a16:creationId xmlns:a16="http://schemas.microsoft.com/office/drawing/2014/main" id="{8B2B1708-8CE4-4A20-94F5-55118AE2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EC2D6DD8-FAD6-401D-9DE6-71DD04C980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1714" cy="6858000"/>
            <a:chOff x="651279" y="598259"/>
            <a:chExt cx="10889442" cy="5680742"/>
          </a:xfrm>
        </p:grpSpPr>
        <p:sp>
          <p:nvSpPr>
            <p:cNvPr id="12" name="Color">
              <a:extLst>
                <a:ext uri="{FF2B5EF4-FFF2-40B4-BE49-F238E27FC236}">
                  <a16:creationId xmlns:a16="http://schemas.microsoft.com/office/drawing/2014/main" id="{1BAD33E9-3181-4B0F-B82D-384777D819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lor">
              <a:extLst>
                <a:ext uri="{FF2B5EF4-FFF2-40B4-BE49-F238E27FC236}">
                  <a16:creationId xmlns:a16="http://schemas.microsoft.com/office/drawing/2014/main" id="{CF64871D-491F-4731-8BF2-391FF2F067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16" name="Freeform: Shape 15">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r="10145"/>
          <a:stretch/>
        </p:blipFill>
        <p:spPr>
          <a:xfrm>
            <a:off x="685800" y="510343"/>
            <a:ext cx="7213853" cy="5017709"/>
          </a:xfrm>
          <a:prstGeom prst="rect">
            <a:avLst/>
          </a:prstGeom>
        </p:spPr>
      </p:pic>
      <p:sp>
        <p:nvSpPr>
          <p:cNvPr id="4" name="TextBox 3">
            <a:extLst>
              <a:ext uri="{FF2B5EF4-FFF2-40B4-BE49-F238E27FC236}">
                <a16:creationId xmlns:a16="http://schemas.microsoft.com/office/drawing/2014/main" id="{7998F327-2A32-7B51-90FF-982F8CC295AC}"/>
              </a:ext>
            </a:extLst>
          </p:cNvPr>
          <p:cNvSpPr txBox="1"/>
          <p:nvPr/>
        </p:nvSpPr>
        <p:spPr>
          <a:xfrm>
            <a:off x="795554" y="5736943"/>
            <a:ext cx="6519645" cy="867930"/>
          </a:xfrm>
          <a:prstGeom prst="rect">
            <a:avLst/>
          </a:prstGeom>
          <a:noFill/>
        </p:spPr>
        <p:txBody>
          <a:bodyPr wrap="square">
            <a:spAutoFit/>
          </a:bodyPr>
          <a:lstStyle/>
          <a:p>
            <a:pPr>
              <a:lnSpc>
                <a:spcPct val="90000"/>
              </a:lnSpc>
              <a:spcBef>
                <a:spcPct val="0"/>
              </a:spcBef>
              <a:spcAft>
                <a:spcPts val="600"/>
              </a:spcAft>
            </a:pPr>
            <a:r>
              <a:rPr lang="en-US" sz="2800" b="1" dirty="0">
                <a:latin typeface="+mj-lt"/>
                <a:ea typeface="+mj-ea"/>
                <a:cs typeface="+mj-cs"/>
              </a:rPr>
              <a:t>Manifold Models - aka Watertight aka Has No Holes</a:t>
            </a:r>
          </a:p>
        </p:txBody>
      </p:sp>
    </p:spTree>
    <p:extLst>
      <p:ext uri="{BB962C8B-B14F-4D97-AF65-F5344CB8AC3E}">
        <p14:creationId xmlns:p14="http://schemas.microsoft.com/office/powerpoint/2010/main" val="1277080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upport_surfac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533400"/>
            <a:ext cx="4343400" cy="4990240"/>
          </a:xfrm>
          <a:prstGeom prst="rect">
            <a:avLst/>
          </a:prstGeom>
        </p:spPr>
      </p:pic>
      <p:pic>
        <p:nvPicPr>
          <p:cNvPr id="3" name="Picture 2" descr="slic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800" y="1676400"/>
            <a:ext cx="5000571" cy="4990240"/>
          </a:xfrm>
          <a:prstGeom prst="rect">
            <a:avLst/>
          </a:prstGeom>
        </p:spPr>
      </p:pic>
      <p:sp>
        <p:nvSpPr>
          <p:cNvPr id="2" name="TextBox 1"/>
          <p:cNvSpPr txBox="1"/>
          <p:nvPr/>
        </p:nvSpPr>
        <p:spPr>
          <a:xfrm>
            <a:off x="4805190" y="685800"/>
            <a:ext cx="4114800" cy="523220"/>
          </a:xfrm>
          <a:prstGeom prst="rect">
            <a:avLst/>
          </a:prstGeom>
          <a:noFill/>
        </p:spPr>
        <p:txBody>
          <a:bodyPr wrap="square" rtlCol="0">
            <a:spAutoFit/>
          </a:bodyPr>
          <a:lstStyle/>
          <a:p>
            <a:r>
              <a:rPr lang="en-US" sz="2800" b="1" dirty="0">
                <a:solidFill>
                  <a:srgbClr val="953735"/>
                </a:solidFill>
              </a:rPr>
              <a:t>Overhangs &amp; Supports</a:t>
            </a:r>
          </a:p>
        </p:txBody>
      </p:sp>
    </p:spTree>
    <p:extLst>
      <p:ext uri="{BB962C8B-B14F-4D97-AF65-F5344CB8AC3E}">
        <p14:creationId xmlns:p14="http://schemas.microsoft.com/office/powerpoint/2010/main" val="3936233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greco\Downloads\menu-47523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941616"/>
            <a:ext cx="3971926" cy="39719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greco\Downloads\Vases Nano Planter - Bas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7339" y="2424070"/>
            <a:ext cx="3094038" cy="300701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998402" y="1227013"/>
            <a:ext cx="1880262" cy="707886"/>
          </a:xfrm>
          <a:prstGeom prst="rect">
            <a:avLst/>
          </a:prstGeom>
          <a:noFill/>
        </p:spPr>
        <p:txBody>
          <a:bodyPr wrap="square" rtlCol="0">
            <a:spAutoFit/>
          </a:bodyPr>
          <a:lstStyle/>
          <a:p>
            <a:r>
              <a:rPr lang="en-US" sz="2000" b="1" dirty="0"/>
              <a:t>Two Part Mold: </a:t>
            </a:r>
            <a:r>
              <a:rPr lang="en-US" sz="2000" dirty="0"/>
              <a:t>Has Undercuts</a:t>
            </a:r>
          </a:p>
        </p:txBody>
      </p:sp>
      <p:sp>
        <p:nvSpPr>
          <p:cNvPr id="3" name="TextBox 2"/>
          <p:cNvSpPr txBox="1"/>
          <p:nvPr/>
        </p:nvSpPr>
        <p:spPr>
          <a:xfrm>
            <a:off x="577407" y="1252406"/>
            <a:ext cx="2013393" cy="1015663"/>
          </a:xfrm>
          <a:prstGeom prst="rect">
            <a:avLst/>
          </a:prstGeom>
          <a:noFill/>
        </p:spPr>
        <p:txBody>
          <a:bodyPr wrap="square" rtlCol="0">
            <a:spAutoFit/>
          </a:bodyPr>
          <a:lstStyle/>
          <a:p>
            <a:r>
              <a:rPr lang="en-US" sz="2000" b="1" dirty="0"/>
              <a:t>One Part Mold:</a:t>
            </a:r>
          </a:p>
          <a:p>
            <a:r>
              <a:rPr lang="en-US" sz="2000" dirty="0"/>
              <a:t>No Undercuts </a:t>
            </a:r>
          </a:p>
          <a:p>
            <a:r>
              <a:rPr lang="en-US" sz="2000" dirty="0"/>
              <a:t>Flares Out at Top</a:t>
            </a:r>
          </a:p>
        </p:txBody>
      </p:sp>
      <p:sp>
        <p:nvSpPr>
          <p:cNvPr id="4" name="Right Arrow 3"/>
          <p:cNvSpPr/>
          <p:nvPr/>
        </p:nvSpPr>
        <p:spPr>
          <a:xfrm>
            <a:off x="4022014" y="4989616"/>
            <a:ext cx="1311986"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4678007" y="2627416"/>
            <a:ext cx="1189393"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rot="15195761">
            <a:off x="371251" y="4093636"/>
            <a:ext cx="1464386"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34439" y="307146"/>
            <a:ext cx="8153400" cy="584775"/>
          </a:xfrm>
          <a:prstGeom prst="rect">
            <a:avLst/>
          </a:prstGeom>
          <a:noFill/>
        </p:spPr>
        <p:txBody>
          <a:bodyPr wrap="square" rtlCol="0">
            <a:spAutoFit/>
          </a:bodyPr>
          <a:lstStyle/>
          <a:p>
            <a:r>
              <a:rPr lang="en-US" sz="3200" b="1" dirty="0">
                <a:solidFill>
                  <a:srgbClr val="953735"/>
                </a:solidFill>
              </a:rPr>
              <a:t>When modeling your cup and bowl remember:</a:t>
            </a:r>
            <a:endParaRPr lang="en-US" dirty="0">
              <a:solidFill>
                <a:srgbClr val="953735"/>
              </a:solidFill>
            </a:endParaRPr>
          </a:p>
        </p:txBody>
      </p:sp>
      <p:pic>
        <p:nvPicPr>
          <p:cNvPr id="1028" name="Picture 4" descr="C:\Users\mgreco\AppData\Local\Microsoft\Windows\Temporary Internet Files\Content.IE5\87G9A1HF\check-mark[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575573"/>
            <a:ext cx="1005067" cy="90328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greco\AppData\Local\Microsoft\Windows\Temporary Internet Files\Content.IE5\PMN7EO5B\X-marks-the-spot[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27549" y="1520390"/>
            <a:ext cx="815048" cy="100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6452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1" name="Rectangle 1040">
            <a:extLst>
              <a:ext uri="{FF2B5EF4-FFF2-40B4-BE49-F238E27FC236}">
                <a16:creationId xmlns:a16="http://schemas.microsoft.com/office/drawing/2014/main" id="{A26C624C-963C-4795-B05B-6565DB5AB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026" name="Picture 2" descr="Plaster molds for slip-casting ceramic bowls Make your handmade pottery with the slip-casting clay technique. image 1">
            <a:extLst>
              <a:ext uri="{FF2B5EF4-FFF2-40B4-BE49-F238E27FC236}">
                <a16:creationId xmlns:a16="http://schemas.microsoft.com/office/drawing/2014/main" id="{F4208EF3-A829-C53F-FEE5-477D1A8BE1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678" r="16441" b="-4"/>
          <a:stretch/>
        </p:blipFill>
        <p:spPr bwMode="auto">
          <a:xfrm>
            <a:off x="2885816" y="5"/>
            <a:ext cx="2765165" cy="4197368"/>
          </a:xfrm>
          <a:custGeom>
            <a:avLst/>
            <a:gdLst/>
            <a:ahLst/>
            <a:cxnLst/>
            <a:rect l="l" t="t" r="r" b="b"/>
            <a:pathLst>
              <a:path w="3686887" h="4197368">
                <a:moveTo>
                  <a:pt x="0" y="0"/>
                </a:moveTo>
                <a:lnTo>
                  <a:pt x="3686887" y="0"/>
                </a:lnTo>
                <a:lnTo>
                  <a:pt x="3686887" y="3832811"/>
                </a:lnTo>
                <a:lnTo>
                  <a:pt x="3497100" y="3826712"/>
                </a:lnTo>
                <a:cubicBezTo>
                  <a:pt x="3497100" y="3826712"/>
                  <a:pt x="3493758" y="3826712"/>
                  <a:pt x="3493758" y="3826712"/>
                </a:cubicBezTo>
                <a:cubicBezTo>
                  <a:pt x="3426914" y="3823370"/>
                  <a:pt x="3363416" y="3823370"/>
                  <a:pt x="3296571" y="3820027"/>
                </a:cubicBezTo>
                <a:cubicBezTo>
                  <a:pt x="3065966" y="3820027"/>
                  <a:pt x="2835360" y="3820027"/>
                  <a:pt x="2608095" y="3820027"/>
                </a:cubicBezTo>
                <a:cubicBezTo>
                  <a:pt x="2384173" y="3910265"/>
                  <a:pt x="2140198" y="3833396"/>
                  <a:pt x="1919619" y="3903581"/>
                </a:cubicBezTo>
                <a:cubicBezTo>
                  <a:pt x="1685670" y="3900239"/>
                  <a:pt x="1465092" y="3970423"/>
                  <a:pt x="1234485" y="4000503"/>
                </a:cubicBezTo>
                <a:cubicBezTo>
                  <a:pt x="1060693" y="4013871"/>
                  <a:pt x="883561" y="3997160"/>
                  <a:pt x="723139" y="4067345"/>
                </a:cubicBezTo>
                <a:cubicBezTo>
                  <a:pt x="661310" y="4095753"/>
                  <a:pt x="606165" y="4128339"/>
                  <a:pt x="583188" y="4172622"/>
                </a:cubicBezTo>
                <a:lnTo>
                  <a:pt x="575662" y="4197368"/>
                </a:lnTo>
                <a:lnTo>
                  <a:pt x="0" y="4197368"/>
                </a:ln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08C7F06-D5E5-5CCA-3FD3-568FEF17E5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34" t="1" r="7160" b="-2"/>
          <a:stretch/>
        </p:blipFill>
        <p:spPr bwMode="auto">
          <a:xfrm>
            <a:off x="5729266" y="0"/>
            <a:ext cx="333853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pic>
        <p:nvPicPr>
          <p:cNvPr id="9" name="Picture 8" descr="8dd6166b6539d2470847036a1c71a881.jpg"/>
          <p:cNvPicPr>
            <a:picLocks noChangeAspect="1"/>
          </p:cNvPicPr>
          <p:nvPr/>
        </p:nvPicPr>
        <p:blipFill>
          <a:blip r:embed="rId4">
            <a:extLst>
              <a:ext uri="{28A0092B-C50C-407E-A947-70E740481C1C}">
                <a14:useLocalDpi xmlns:a14="http://schemas.microsoft.com/office/drawing/2010/main" val="0"/>
              </a:ext>
            </a:extLst>
          </a:blip>
          <a:srcRect l="2177" t="22115" r="-2178" b="27953"/>
          <a:stretch/>
        </p:blipFill>
        <p:spPr>
          <a:xfrm>
            <a:off x="-2289" y="4297691"/>
            <a:ext cx="4503101" cy="2560309"/>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2" name="TextBox 1"/>
          <p:cNvSpPr txBox="1"/>
          <p:nvPr/>
        </p:nvSpPr>
        <p:spPr>
          <a:xfrm>
            <a:off x="4114800" y="4297691"/>
            <a:ext cx="4191000" cy="792384"/>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a:ea typeface="+mn-ea"/>
                <a:cs typeface="+mn-cs"/>
              </a:rPr>
              <a:t>One Part Molds:</a:t>
            </a:r>
          </a:p>
        </p:txBody>
      </p:sp>
      <p:sp>
        <p:nvSpPr>
          <p:cNvPr id="3" name="TextBox 2"/>
          <p:cNvSpPr txBox="1"/>
          <p:nvPr/>
        </p:nvSpPr>
        <p:spPr>
          <a:xfrm>
            <a:off x="4426839" y="5190394"/>
            <a:ext cx="4191000" cy="677006"/>
          </a:xfrm>
          <a:prstGeom prst="rect">
            <a:avLst/>
          </a:prstGeom>
        </p:spPr>
        <p:txBody>
          <a:bodyPr vert="horz" lIns="91440" tIns="45720" rIns="91440" bIns="45720" rtlCol="0">
            <a:normAutofit fontScale="92500" lnSpcReduction="20000"/>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Single piece plaster mold</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No overhangs or undercuts</a:t>
            </a:r>
          </a:p>
        </p:txBody>
      </p:sp>
      <p:pic>
        <p:nvPicPr>
          <p:cNvPr id="5" name="Picture 2">
            <a:extLst>
              <a:ext uri="{FF2B5EF4-FFF2-40B4-BE49-F238E27FC236}">
                <a16:creationId xmlns:a16="http://schemas.microsoft.com/office/drawing/2014/main" id="{5F8D2444-FE15-ED6B-B7DF-7AAC90AF59B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9592" r="10353" b="10904"/>
          <a:stretch>
            <a:fillRect/>
          </a:stretch>
        </p:blipFill>
        <p:spPr bwMode="auto">
          <a:xfrm>
            <a:off x="76202" y="100324"/>
            <a:ext cx="2731330" cy="4197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1742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Rectangle 4"/>
          <p:cNvSpPr/>
          <p:nvPr/>
        </p:nvSpPr>
        <p:spPr>
          <a:xfrm>
            <a:off x="247678" y="256937"/>
            <a:ext cx="3381927" cy="854354"/>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Two Part Molds:</a:t>
            </a:r>
          </a:p>
        </p:txBody>
      </p:sp>
      <p:sp>
        <p:nvSpPr>
          <p:cNvPr id="6" name="Rectangle 5"/>
          <p:cNvSpPr/>
          <p:nvPr/>
        </p:nvSpPr>
        <p:spPr>
          <a:xfrm>
            <a:off x="430403" y="991873"/>
            <a:ext cx="3016476" cy="153927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Two pieces of plaster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Can have overhangs and undercuts</a:t>
            </a:r>
          </a:p>
        </p:txBody>
      </p:sp>
      <p:sp>
        <p:nvSpPr>
          <p:cNvPr id="7188" name="Freeform: Shape 7180">
            <a:extLst>
              <a:ext uri="{FF2B5EF4-FFF2-40B4-BE49-F238E27FC236}">
                <a16:creationId xmlns:a16="http://schemas.microsoft.com/office/drawing/2014/main" id="{3A45B268-BBDB-4EC6-A664-CED7BF60D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3663" y="1130609"/>
            <a:ext cx="1411100" cy="1411100"/>
          </a:xfrm>
          <a:custGeom>
            <a:avLst/>
            <a:gdLst>
              <a:gd name="connsiteX0" fmla="*/ 845820 w 1691640"/>
              <a:gd name="connsiteY0" fmla="*/ 0 h 1691640"/>
              <a:gd name="connsiteX1" fmla="*/ 1691640 w 1691640"/>
              <a:gd name="connsiteY1" fmla="*/ 845820 h 1691640"/>
              <a:gd name="connsiteX2" fmla="*/ 845820 w 1691640"/>
              <a:gd name="connsiteY2" fmla="*/ 1691640 h 1691640"/>
              <a:gd name="connsiteX3" fmla="*/ 0 w 1691640"/>
              <a:gd name="connsiteY3" fmla="*/ 845820 h 1691640"/>
              <a:gd name="connsiteX4" fmla="*/ 845820 w 1691640"/>
              <a:gd name="connsiteY4" fmla="*/ 0 h 169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1640" h="1691640">
                <a:moveTo>
                  <a:pt x="845820" y="0"/>
                </a:moveTo>
                <a:cubicBezTo>
                  <a:pt x="1312954" y="0"/>
                  <a:pt x="1691640" y="378686"/>
                  <a:pt x="1691640" y="845820"/>
                </a:cubicBezTo>
                <a:cubicBezTo>
                  <a:pt x="1691640" y="1312954"/>
                  <a:pt x="1312954" y="1691640"/>
                  <a:pt x="845820" y="1691640"/>
                </a:cubicBezTo>
                <a:cubicBezTo>
                  <a:pt x="378687" y="1691640"/>
                  <a:pt x="0" y="1312954"/>
                  <a:pt x="0" y="845820"/>
                </a:cubicBezTo>
                <a:cubicBezTo>
                  <a:pt x="0" y="378686"/>
                  <a:pt x="378687" y="0"/>
                  <a:pt x="84582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7190" name="Oval 7189">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0258" y="991873"/>
            <a:ext cx="1685692" cy="168569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rubber_vase.jpg">
            <a:extLst>
              <a:ext uri="{FF2B5EF4-FFF2-40B4-BE49-F238E27FC236}">
                <a16:creationId xmlns:a16="http://schemas.microsoft.com/office/drawing/2014/main" id="{706F8871-5E91-9489-4200-C2447268F09D}"/>
              </a:ext>
            </a:extLst>
          </p:cNvPr>
          <p:cNvPicPr>
            <a:picLocks noChangeAspect="1"/>
          </p:cNvPicPr>
          <p:nvPr/>
        </p:nvPicPr>
        <p:blipFill>
          <a:blip r:embed="rId2">
            <a:extLst>
              <a:ext uri="{28A0092B-C50C-407E-A947-70E740481C1C}">
                <a14:useLocalDpi xmlns:a14="http://schemas.microsoft.com/office/drawing/2010/main" val="0"/>
              </a:ext>
            </a:extLst>
          </a:blip>
          <a:srcRect l="7575"/>
          <a:stretch/>
        </p:blipFill>
        <p:spPr>
          <a:xfrm>
            <a:off x="4310511" y="1332469"/>
            <a:ext cx="947289" cy="1029731"/>
          </a:xfrm>
          <a:prstGeom prst="rect">
            <a:avLst/>
          </a:prstGeom>
        </p:spPr>
      </p:pic>
      <p:sp>
        <p:nvSpPr>
          <p:cNvPr id="7192" name="Freeform: Shape 7184">
            <a:extLst>
              <a:ext uri="{FF2B5EF4-FFF2-40B4-BE49-F238E27FC236}">
                <a16:creationId xmlns:a16="http://schemas.microsoft.com/office/drawing/2014/main" id="{B78B55DD-3C55-4B94-9031-4F3723BD43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7027" y="-3165"/>
            <a:ext cx="3327795" cy="279052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7187" name="Freeform: Shape 7186">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7829" y="-3167"/>
            <a:ext cx="3466993" cy="2929727"/>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174" name="Picture 6">
            <a:extLst>
              <a:ext uri="{FF2B5EF4-FFF2-40B4-BE49-F238E27FC236}">
                <a16:creationId xmlns:a16="http://schemas.microsoft.com/office/drawing/2014/main" id="{7E11B232-ACB6-63A4-4E40-453E2D56E5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7" t="2322" r="8866" b="-848"/>
          <a:stretch/>
        </p:blipFill>
        <p:spPr bwMode="auto">
          <a:xfrm>
            <a:off x="6019329" y="-78677"/>
            <a:ext cx="3185557" cy="2440877"/>
          </a:xfrm>
          <a:prstGeom prst="ellipse">
            <a:avLst/>
          </a:prstGeom>
          <a:noFill/>
          <a:extLst>
            <a:ext uri="{909E8E84-426E-40DD-AFC4-6F175D3DCCD1}">
              <a14:hiddenFill xmlns:a14="http://schemas.microsoft.com/office/drawing/2010/main">
                <a:solidFill>
                  <a:srgbClr val="FFFFFF"/>
                </a:solidFill>
              </a14:hiddenFill>
            </a:ext>
          </a:extLst>
        </p:spPr>
      </p:pic>
      <p:sp>
        <p:nvSpPr>
          <p:cNvPr id="7189" name="Freeform: Shape 7188">
            <a:extLst>
              <a:ext uri="{FF2B5EF4-FFF2-40B4-BE49-F238E27FC236}">
                <a16:creationId xmlns:a16="http://schemas.microsoft.com/office/drawing/2014/main" id="{42D9BB05-ED63-4148-87AB-82720ACC3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9421" y="4861398"/>
            <a:ext cx="3776458" cy="1996601"/>
          </a:xfrm>
          <a:custGeom>
            <a:avLst/>
            <a:gdLst>
              <a:gd name="connsiteX0" fmla="*/ 1975104 w 3950208"/>
              <a:gd name="connsiteY0" fmla="*/ 0 h 2088462"/>
              <a:gd name="connsiteX1" fmla="*/ 3950208 w 3950208"/>
              <a:gd name="connsiteY1" fmla="*/ 1975104 h 2088462"/>
              <a:gd name="connsiteX2" fmla="*/ 3944484 w 3950208"/>
              <a:gd name="connsiteY2" fmla="*/ 2088462 h 2088462"/>
              <a:gd name="connsiteX3" fmla="*/ 5724 w 3950208"/>
              <a:gd name="connsiteY3" fmla="*/ 2088462 h 2088462"/>
              <a:gd name="connsiteX4" fmla="*/ 0 w 3950208"/>
              <a:gd name="connsiteY4" fmla="*/ 1975104 h 2088462"/>
              <a:gd name="connsiteX5" fmla="*/ 1975104 w 3950208"/>
              <a:gd name="connsiteY5" fmla="*/ 0 h 208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7191" name="Freeform: Shape 7190">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331" y="4740650"/>
            <a:ext cx="4021721" cy="2117350"/>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93" name="Freeform: Shape 7192">
            <a:extLst>
              <a:ext uri="{FF2B5EF4-FFF2-40B4-BE49-F238E27FC236}">
                <a16:creationId xmlns:a16="http://schemas.microsoft.com/office/drawing/2014/main" id="{5B00B48C-8AA7-4128-AD60-76349F0CE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4515" y="2893753"/>
            <a:ext cx="2057400" cy="2057400"/>
          </a:xfrm>
          <a:custGeom>
            <a:avLst/>
            <a:gdLst>
              <a:gd name="connsiteX0" fmla="*/ 1371600 w 2743200"/>
              <a:gd name="connsiteY0" fmla="*/ 0 h 2743200"/>
              <a:gd name="connsiteX1" fmla="*/ 2743200 w 2743200"/>
              <a:gd name="connsiteY1" fmla="*/ 1371600 h 2743200"/>
              <a:gd name="connsiteX2" fmla="*/ 1371600 w 2743200"/>
              <a:gd name="connsiteY2" fmla="*/ 2743200 h 2743200"/>
              <a:gd name="connsiteX3" fmla="*/ 0 w 2743200"/>
              <a:gd name="connsiteY3" fmla="*/ 1371600 h 2743200"/>
              <a:gd name="connsiteX4" fmla="*/ 1371600 w 2743200"/>
              <a:gd name="connsiteY4" fmla="*/ 0 h 274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2743200">
                <a:moveTo>
                  <a:pt x="1371600" y="0"/>
                </a:moveTo>
                <a:cubicBezTo>
                  <a:pt x="2129114" y="0"/>
                  <a:pt x="2743200" y="614087"/>
                  <a:pt x="2743200" y="1371600"/>
                </a:cubicBezTo>
                <a:cubicBezTo>
                  <a:pt x="2743200" y="2129114"/>
                  <a:pt x="2129114" y="2743200"/>
                  <a:pt x="1371600" y="2743200"/>
                </a:cubicBezTo>
                <a:cubicBezTo>
                  <a:pt x="614087" y="2743200"/>
                  <a:pt x="0" y="2129114"/>
                  <a:pt x="0" y="1371600"/>
                </a:cubicBezTo>
                <a:cubicBezTo>
                  <a:pt x="0" y="614087"/>
                  <a:pt x="614087" y="0"/>
                  <a:pt x="13716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7195" name="Oval 7194">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1071" y="2770309"/>
            <a:ext cx="2304288" cy="2304288"/>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IMG_2288.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9315" y="3113708"/>
            <a:ext cx="1941485" cy="1624246"/>
          </a:xfrm>
          <a:prstGeom prst="ellipse">
            <a:avLst/>
          </a:prstGeom>
        </p:spPr>
      </p:pic>
      <p:pic>
        <p:nvPicPr>
          <p:cNvPr id="7172" name="Picture 4">
            <a:extLst>
              <a:ext uri="{FF2B5EF4-FFF2-40B4-BE49-F238E27FC236}">
                <a16:creationId xmlns:a16="http://schemas.microsoft.com/office/drawing/2014/main" id="{8A9E2F2C-CC38-D5A2-1BA7-DD1CC0C70E7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22" t="1" r="2406" b="-23544"/>
          <a:stretch/>
        </p:blipFill>
        <p:spPr bwMode="auto">
          <a:xfrm>
            <a:off x="1143000" y="5008907"/>
            <a:ext cx="2996755" cy="2763493"/>
          </a:xfrm>
          <a:prstGeom prst="ellipse">
            <a:avLst/>
          </a:prstGeom>
          <a:noFill/>
          <a:extLst>
            <a:ext uri="{909E8E84-426E-40DD-AFC4-6F175D3DCCD1}">
              <a14:hiddenFill xmlns:a14="http://schemas.microsoft.com/office/drawing/2010/main">
                <a:solidFill>
                  <a:srgbClr val="FFFFFF"/>
                </a:solidFill>
              </a14:hiddenFill>
            </a:ext>
          </a:extLst>
        </p:spPr>
      </p:pic>
      <p:sp>
        <p:nvSpPr>
          <p:cNvPr id="7197" name="Freeform: Shape 7196">
            <a:extLst>
              <a:ext uri="{FF2B5EF4-FFF2-40B4-BE49-F238E27FC236}">
                <a16:creationId xmlns:a16="http://schemas.microsoft.com/office/drawing/2014/main" id="{0760511E-86BF-4340-9949-CECB774FAC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1744" y="4411708"/>
            <a:ext cx="2852256" cy="2446292"/>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7199" name="Freeform: Shape 7198">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7247" y="4263915"/>
            <a:ext cx="2996754" cy="2594085"/>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176" name="Picture 8">
            <a:extLst>
              <a:ext uri="{FF2B5EF4-FFF2-40B4-BE49-F238E27FC236}">
                <a16:creationId xmlns:a16="http://schemas.microsoft.com/office/drawing/2014/main" id="{F2C9D67D-2A49-CD6D-0E7F-C8F3D21771D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 r="14542" b="-10722"/>
          <a:stretch/>
        </p:blipFill>
        <p:spPr bwMode="auto">
          <a:xfrm>
            <a:off x="6549014" y="4677723"/>
            <a:ext cx="2698400" cy="2414036"/>
          </a:xfrm>
          <a:prstGeom prst="ellipse">
            <a:avLst/>
          </a:prstGeom>
          <a:noFill/>
          <a:scene3d>
            <a:camera prst="orthographicFront"/>
            <a:lightRig rig="chilly" dir="t"/>
          </a:scene3d>
          <a:sp3d>
            <a:bevelB prst="relaxedInset"/>
          </a:sp3d>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82676931-6072-1740-E25B-1E48153894FE}"/>
              </a:ext>
            </a:extLst>
          </p:cNvPr>
          <p:cNvSpPr/>
          <p:nvPr/>
        </p:nvSpPr>
        <p:spPr>
          <a:xfrm>
            <a:off x="112616" y="2435014"/>
            <a:ext cx="3797603" cy="2304288"/>
          </a:xfrm>
          <a:prstGeom prst="ellipse">
            <a:avLst/>
          </a:prstGeom>
          <a:solidFill>
            <a:srgbClr val="D9D9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Oval 6">
            <a:extLst>
              <a:ext uri="{FF2B5EF4-FFF2-40B4-BE49-F238E27FC236}">
                <a16:creationId xmlns:a16="http://schemas.microsoft.com/office/drawing/2014/main" id="{5AFF15E7-0F74-782C-881F-8007D9691DEB}"/>
              </a:ext>
            </a:extLst>
          </p:cNvPr>
          <p:cNvSpPr/>
          <p:nvPr/>
        </p:nvSpPr>
        <p:spPr>
          <a:xfrm>
            <a:off x="253616" y="2590800"/>
            <a:ext cx="3513198" cy="2000159"/>
          </a:xfrm>
          <a:prstGeom prst="ellipse">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7178" name="Picture 10">
            <a:extLst>
              <a:ext uri="{FF2B5EF4-FFF2-40B4-BE49-F238E27FC236}">
                <a16:creationId xmlns:a16="http://schemas.microsoft.com/office/drawing/2014/main" id="{85514AB3-F8D5-B2C8-5EB0-2B824D4342F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 t="-14930" r="-83" b="-20634"/>
          <a:stretch/>
        </p:blipFill>
        <p:spPr bwMode="auto">
          <a:xfrm>
            <a:off x="227932" y="2589452"/>
            <a:ext cx="3554926" cy="2000159"/>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892587"/>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large machine in a factory&#10;&#10;Description automatically generated">
            <a:extLst>
              <a:ext uri="{FF2B5EF4-FFF2-40B4-BE49-F238E27FC236}">
                <a16:creationId xmlns:a16="http://schemas.microsoft.com/office/drawing/2014/main" id="{9E45BA5A-EC56-F633-07AC-852419B25799}"/>
              </a:ext>
            </a:extLst>
          </p:cNvPr>
          <p:cNvPicPr>
            <a:picLocks noChangeAspect="1"/>
          </p:cNvPicPr>
          <p:nvPr/>
        </p:nvPicPr>
        <p:blipFill>
          <a:blip r:embed="rId2">
            <a:extLst>
              <a:ext uri="{28A0092B-C50C-407E-A947-70E740481C1C}">
                <a14:useLocalDpi xmlns:a14="http://schemas.microsoft.com/office/drawing/2010/main" val="0"/>
              </a:ext>
            </a:extLst>
          </a:blip>
          <a:srcRect l="14450" r="10201" b="-2"/>
          <a:stretch/>
        </p:blipFill>
        <p:spPr>
          <a:xfrm>
            <a:off x="20" y="1282"/>
            <a:ext cx="9143980" cy="6856718"/>
          </a:xfrm>
          <a:prstGeom prst="rect">
            <a:avLst/>
          </a:prstGeom>
        </p:spPr>
      </p:pic>
    </p:spTree>
    <p:extLst>
      <p:ext uri="{BB962C8B-B14F-4D97-AF65-F5344CB8AC3E}">
        <p14:creationId xmlns:p14="http://schemas.microsoft.com/office/powerpoint/2010/main" val="38556313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966</TotalTime>
  <Words>889</Words>
  <Application>Microsoft Macintosh PowerPoint</Application>
  <PresentationFormat>On-screen Show (4:3)</PresentationFormat>
  <Paragraphs>108</Paragraphs>
  <Slides>32</Slides>
  <Notes>0</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Adobe Gothic Std B</vt:lpstr>
      <vt:lpstr>Aharoni</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Queens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F Greco</dc:creator>
  <cp:lastModifiedBy>Matthew Greco</cp:lastModifiedBy>
  <cp:revision>66</cp:revision>
  <dcterms:created xsi:type="dcterms:W3CDTF">2015-03-12T16:29:02Z</dcterms:created>
  <dcterms:modified xsi:type="dcterms:W3CDTF">2026-09-07T17:48:49Z</dcterms:modified>
</cp:coreProperties>
</file>